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623" r:id="rId2"/>
    <p:sldId id="627" r:id="rId3"/>
    <p:sldId id="641" r:id="rId4"/>
    <p:sldId id="639" r:id="rId5"/>
    <p:sldId id="640" r:id="rId6"/>
    <p:sldId id="638" r:id="rId7"/>
    <p:sldId id="628" r:id="rId8"/>
    <p:sldId id="630" r:id="rId9"/>
    <p:sldId id="631" r:id="rId10"/>
    <p:sldId id="642" r:id="rId11"/>
    <p:sldId id="643" r:id="rId12"/>
    <p:sldId id="644" r:id="rId13"/>
    <p:sldId id="637" r:id="rId14"/>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7D31"/>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8" d="100"/>
          <a:sy n="78" d="100"/>
        </p:scale>
        <p:origin x="394"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254353-49E8-445D-BF9C-78690E5480DE}" type="datetimeFigureOut">
              <a:rPr lang="pl-PL" smtClean="0"/>
              <a:t>04.04.2025</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5C7F1C-C7E7-4066-A2B0-8A34F8900FFA}" type="slidenum">
              <a:rPr lang="pl-PL" smtClean="0"/>
              <a:t>‹#›</a:t>
            </a:fld>
            <a:endParaRPr lang="pl-PL"/>
          </a:p>
        </p:txBody>
      </p:sp>
    </p:spTree>
    <p:extLst>
      <p:ext uri="{BB962C8B-B14F-4D97-AF65-F5344CB8AC3E}">
        <p14:creationId xmlns:p14="http://schemas.microsoft.com/office/powerpoint/2010/main" val="2887481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CF55C4B-B2AF-3101-AC21-AC7DDCE706B2}"/>
              </a:ext>
            </a:extLst>
          </p:cNvPr>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a:extLst>
              <a:ext uri="{FF2B5EF4-FFF2-40B4-BE49-F238E27FC236}">
                <a16:creationId xmlns:a16="http://schemas.microsoft.com/office/drawing/2014/main" id="{3BD0D696-65E6-4C85-6B03-8D8FBB41D3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a:extLst>
              <a:ext uri="{FF2B5EF4-FFF2-40B4-BE49-F238E27FC236}">
                <a16:creationId xmlns:a16="http://schemas.microsoft.com/office/drawing/2014/main" id="{D413F6C7-55A9-500E-3622-93C5DEE4E266}"/>
              </a:ext>
            </a:extLst>
          </p:cNvPr>
          <p:cNvSpPr>
            <a:spLocks noGrp="1"/>
          </p:cNvSpPr>
          <p:nvPr>
            <p:ph type="dt" sz="half" idx="10"/>
          </p:nvPr>
        </p:nvSpPr>
        <p:spPr/>
        <p:txBody>
          <a:bodyPr/>
          <a:lstStyle/>
          <a:p>
            <a:fld id="{EFA9B24A-0955-4E6C-9FAF-1C6DA9A89B59}" type="datetimeFigureOut">
              <a:rPr lang="pl-PL" smtClean="0"/>
              <a:t>04.04.2025</a:t>
            </a:fld>
            <a:endParaRPr lang="pl-PL"/>
          </a:p>
        </p:txBody>
      </p:sp>
      <p:sp>
        <p:nvSpPr>
          <p:cNvPr id="5" name="Symbol zastępczy stopki 4">
            <a:extLst>
              <a:ext uri="{FF2B5EF4-FFF2-40B4-BE49-F238E27FC236}">
                <a16:creationId xmlns:a16="http://schemas.microsoft.com/office/drawing/2014/main" id="{EA27A32E-44FC-A61E-C7F8-D5CD841551BD}"/>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FCCA79A2-FE2F-12D8-3539-129845967949}"/>
              </a:ext>
            </a:extLst>
          </p:cNvPr>
          <p:cNvSpPr>
            <a:spLocks noGrp="1"/>
          </p:cNvSpPr>
          <p:nvPr>
            <p:ph type="sldNum" sz="quarter" idx="12"/>
          </p:nvPr>
        </p:nvSpPr>
        <p:spPr/>
        <p:txBody>
          <a:bodyPr/>
          <a:lstStyle/>
          <a:p>
            <a:fld id="{2B4D7A0E-4332-49AB-9C73-93C405349A9C}" type="slidenum">
              <a:rPr lang="pl-PL" smtClean="0"/>
              <a:t>‹#›</a:t>
            </a:fld>
            <a:endParaRPr lang="pl-PL"/>
          </a:p>
        </p:txBody>
      </p:sp>
    </p:spTree>
    <p:extLst>
      <p:ext uri="{BB962C8B-B14F-4D97-AF65-F5344CB8AC3E}">
        <p14:creationId xmlns:p14="http://schemas.microsoft.com/office/powerpoint/2010/main" val="25684018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D8D106A-4ED8-3262-E539-B8C7DAD5F86F}"/>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a16="http://schemas.microsoft.com/office/drawing/2014/main" id="{70993ED3-6D8D-07CA-5E32-C58463869B06}"/>
              </a:ext>
            </a:extLst>
          </p:cNvPr>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ED1876A0-0891-9AA6-74E3-0637EEEE5CC3}"/>
              </a:ext>
            </a:extLst>
          </p:cNvPr>
          <p:cNvSpPr>
            <a:spLocks noGrp="1"/>
          </p:cNvSpPr>
          <p:nvPr>
            <p:ph type="dt" sz="half" idx="10"/>
          </p:nvPr>
        </p:nvSpPr>
        <p:spPr/>
        <p:txBody>
          <a:bodyPr/>
          <a:lstStyle/>
          <a:p>
            <a:fld id="{EFA9B24A-0955-4E6C-9FAF-1C6DA9A89B59}" type="datetimeFigureOut">
              <a:rPr lang="pl-PL" smtClean="0"/>
              <a:t>04.04.2025</a:t>
            </a:fld>
            <a:endParaRPr lang="pl-PL"/>
          </a:p>
        </p:txBody>
      </p:sp>
      <p:sp>
        <p:nvSpPr>
          <p:cNvPr id="5" name="Symbol zastępczy stopki 4">
            <a:extLst>
              <a:ext uri="{FF2B5EF4-FFF2-40B4-BE49-F238E27FC236}">
                <a16:creationId xmlns:a16="http://schemas.microsoft.com/office/drawing/2014/main" id="{E3DA7D64-498A-DF53-F5D1-6BD01A168CE2}"/>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42A72383-6A6F-6F9A-3DAA-DC120C57B989}"/>
              </a:ext>
            </a:extLst>
          </p:cNvPr>
          <p:cNvSpPr>
            <a:spLocks noGrp="1"/>
          </p:cNvSpPr>
          <p:nvPr>
            <p:ph type="sldNum" sz="quarter" idx="12"/>
          </p:nvPr>
        </p:nvSpPr>
        <p:spPr/>
        <p:txBody>
          <a:bodyPr/>
          <a:lstStyle/>
          <a:p>
            <a:fld id="{2B4D7A0E-4332-49AB-9C73-93C405349A9C}" type="slidenum">
              <a:rPr lang="pl-PL" smtClean="0"/>
              <a:t>‹#›</a:t>
            </a:fld>
            <a:endParaRPr lang="pl-PL"/>
          </a:p>
        </p:txBody>
      </p:sp>
    </p:spTree>
    <p:extLst>
      <p:ext uri="{BB962C8B-B14F-4D97-AF65-F5344CB8AC3E}">
        <p14:creationId xmlns:p14="http://schemas.microsoft.com/office/powerpoint/2010/main" val="6500099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79AAFED1-F434-CF84-F9B6-F58947F7638D}"/>
              </a:ext>
            </a:extLst>
          </p:cNvPr>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a:extLst>
              <a:ext uri="{FF2B5EF4-FFF2-40B4-BE49-F238E27FC236}">
                <a16:creationId xmlns:a16="http://schemas.microsoft.com/office/drawing/2014/main" id="{20710568-D71A-7571-10E4-2075C417542A}"/>
              </a:ext>
            </a:extLst>
          </p:cNvPr>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72F08B9D-D63F-9EC6-D79C-57BB4EE2A222}"/>
              </a:ext>
            </a:extLst>
          </p:cNvPr>
          <p:cNvSpPr>
            <a:spLocks noGrp="1"/>
          </p:cNvSpPr>
          <p:nvPr>
            <p:ph type="dt" sz="half" idx="10"/>
          </p:nvPr>
        </p:nvSpPr>
        <p:spPr/>
        <p:txBody>
          <a:bodyPr/>
          <a:lstStyle/>
          <a:p>
            <a:fld id="{EFA9B24A-0955-4E6C-9FAF-1C6DA9A89B59}" type="datetimeFigureOut">
              <a:rPr lang="pl-PL" smtClean="0"/>
              <a:t>04.04.2025</a:t>
            </a:fld>
            <a:endParaRPr lang="pl-PL"/>
          </a:p>
        </p:txBody>
      </p:sp>
      <p:sp>
        <p:nvSpPr>
          <p:cNvPr id="5" name="Symbol zastępczy stopki 4">
            <a:extLst>
              <a:ext uri="{FF2B5EF4-FFF2-40B4-BE49-F238E27FC236}">
                <a16:creationId xmlns:a16="http://schemas.microsoft.com/office/drawing/2014/main" id="{071F759E-1941-C2E9-5E31-0D1DB8C8F52B}"/>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96DC1235-1DAD-1DF4-B683-86191E9FDFC7}"/>
              </a:ext>
            </a:extLst>
          </p:cNvPr>
          <p:cNvSpPr>
            <a:spLocks noGrp="1"/>
          </p:cNvSpPr>
          <p:nvPr>
            <p:ph type="sldNum" sz="quarter" idx="12"/>
          </p:nvPr>
        </p:nvSpPr>
        <p:spPr/>
        <p:txBody>
          <a:bodyPr/>
          <a:lstStyle/>
          <a:p>
            <a:fld id="{2B4D7A0E-4332-49AB-9C73-93C405349A9C}" type="slidenum">
              <a:rPr lang="pl-PL" smtClean="0"/>
              <a:t>‹#›</a:t>
            </a:fld>
            <a:endParaRPr lang="pl-PL"/>
          </a:p>
        </p:txBody>
      </p:sp>
    </p:spTree>
    <p:extLst>
      <p:ext uri="{BB962C8B-B14F-4D97-AF65-F5344CB8AC3E}">
        <p14:creationId xmlns:p14="http://schemas.microsoft.com/office/powerpoint/2010/main" val="376378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8407E98-4C16-E8F8-D7A4-45598FBA7851}"/>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9E3586BF-B13B-D22A-A311-685CB622ACBD}"/>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F993E03E-EB6C-0D83-A55D-0FDC551A0D3E}"/>
              </a:ext>
            </a:extLst>
          </p:cNvPr>
          <p:cNvSpPr>
            <a:spLocks noGrp="1"/>
          </p:cNvSpPr>
          <p:nvPr>
            <p:ph type="dt" sz="half" idx="10"/>
          </p:nvPr>
        </p:nvSpPr>
        <p:spPr/>
        <p:txBody>
          <a:bodyPr/>
          <a:lstStyle/>
          <a:p>
            <a:fld id="{EFA9B24A-0955-4E6C-9FAF-1C6DA9A89B59}" type="datetimeFigureOut">
              <a:rPr lang="pl-PL" smtClean="0"/>
              <a:t>04.04.2025</a:t>
            </a:fld>
            <a:endParaRPr lang="pl-PL"/>
          </a:p>
        </p:txBody>
      </p:sp>
      <p:sp>
        <p:nvSpPr>
          <p:cNvPr id="5" name="Symbol zastępczy stopki 4">
            <a:extLst>
              <a:ext uri="{FF2B5EF4-FFF2-40B4-BE49-F238E27FC236}">
                <a16:creationId xmlns:a16="http://schemas.microsoft.com/office/drawing/2014/main" id="{831E3E80-BD2D-DCA3-C351-3AA92BA48A15}"/>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E7A97762-872D-966E-97D2-88F0A5B25DF9}"/>
              </a:ext>
            </a:extLst>
          </p:cNvPr>
          <p:cNvSpPr>
            <a:spLocks noGrp="1"/>
          </p:cNvSpPr>
          <p:nvPr>
            <p:ph type="sldNum" sz="quarter" idx="12"/>
          </p:nvPr>
        </p:nvSpPr>
        <p:spPr/>
        <p:txBody>
          <a:bodyPr/>
          <a:lstStyle/>
          <a:p>
            <a:fld id="{2B4D7A0E-4332-49AB-9C73-93C405349A9C}" type="slidenum">
              <a:rPr lang="pl-PL" smtClean="0"/>
              <a:t>‹#›</a:t>
            </a:fld>
            <a:endParaRPr lang="pl-PL"/>
          </a:p>
        </p:txBody>
      </p:sp>
    </p:spTree>
    <p:extLst>
      <p:ext uri="{BB962C8B-B14F-4D97-AF65-F5344CB8AC3E}">
        <p14:creationId xmlns:p14="http://schemas.microsoft.com/office/powerpoint/2010/main" val="1010380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386A14E-5C2D-0BD6-E7A0-052939A7DAE7}"/>
              </a:ext>
            </a:extLst>
          </p:cNvPr>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a:extLst>
              <a:ext uri="{FF2B5EF4-FFF2-40B4-BE49-F238E27FC236}">
                <a16:creationId xmlns:a16="http://schemas.microsoft.com/office/drawing/2014/main" id="{C50732EC-B740-F6A3-668A-7FC9767C9C5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a:extLst>
              <a:ext uri="{FF2B5EF4-FFF2-40B4-BE49-F238E27FC236}">
                <a16:creationId xmlns:a16="http://schemas.microsoft.com/office/drawing/2014/main" id="{917099F1-3789-9187-C89A-5CEC3A39CA9A}"/>
              </a:ext>
            </a:extLst>
          </p:cNvPr>
          <p:cNvSpPr>
            <a:spLocks noGrp="1"/>
          </p:cNvSpPr>
          <p:nvPr>
            <p:ph type="dt" sz="half" idx="10"/>
          </p:nvPr>
        </p:nvSpPr>
        <p:spPr/>
        <p:txBody>
          <a:bodyPr/>
          <a:lstStyle/>
          <a:p>
            <a:fld id="{EFA9B24A-0955-4E6C-9FAF-1C6DA9A89B59}" type="datetimeFigureOut">
              <a:rPr lang="pl-PL" smtClean="0"/>
              <a:t>04.04.2025</a:t>
            </a:fld>
            <a:endParaRPr lang="pl-PL"/>
          </a:p>
        </p:txBody>
      </p:sp>
      <p:sp>
        <p:nvSpPr>
          <p:cNvPr id="5" name="Symbol zastępczy stopki 4">
            <a:extLst>
              <a:ext uri="{FF2B5EF4-FFF2-40B4-BE49-F238E27FC236}">
                <a16:creationId xmlns:a16="http://schemas.microsoft.com/office/drawing/2014/main" id="{D4A24FFB-FF8A-8C92-418D-6B638AE2A29E}"/>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97E45817-029A-FA95-6455-994C372040DC}"/>
              </a:ext>
            </a:extLst>
          </p:cNvPr>
          <p:cNvSpPr>
            <a:spLocks noGrp="1"/>
          </p:cNvSpPr>
          <p:nvPr>
            <p:ph type="sldNum" sz="quarter" idx="12"/>
          </p:nvPr>
        </p:nvSpPr>
        <p:spPr/>
        <p:txBody>
          <a:bodyPr/>
          <a:lstStyle/>
          <a:p>
            <a:fld id="{2B4D7A0E-4332-49AB-9C73-93C405349A9C}" type="slidenum">
              <a:rPr lang="pl-PL" smtClean="0"/>
              <a:t>‹#›</a:t>
            </a:fld>
            <a:endParaRPr lang="pl-PL"/>
          </a:p>
        </p:txBody>
      </p:sp>
    </p:spTree>
    <p:extLst>
      <p:ext uri="{BB962C8B-B14F-4D97-AF65-F5344CB8AC3E}">
        <p14:creationId xmlns:p14="http://schemas.microsoft.com/office/powerpoint/2010/main" val="164275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1EB4FEC-D042-E275-9548-EBC85FF397F5}"/>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E4D75D76-5185-8453-269E-3FE2C43BC697}"/>
              </a:ext>
            </a:extLst>
          </p:cNvPr>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a16="http://schemas.microsoft.com/office/drawing/2014/main" id="{1FFE43E7-5966-45AF-08E6-4056A024D871}"/>
              </a:ext>
            </a:extLst>
          </p:cNvPr>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id="{E2776699-4A83-6F2D-5D43-CD0C034F7455}"/>
              </a:ext>
            </a:extLst>
          </p:cNvPr>
          <p:cNvSpPr>
            <a:spLocks noGrp="1"/>
          </p:cNvSpPr>
          <p:nvPr>
            <p:ph type="dt" sz="half" idx="10"/>
          </p:nvPr>
        </p:nvSpPr>
        <p:spPr/>
        <p:txBody>
          <a:bodyPr/>
          <a:lstStyle/>
          <a:p>
            <a:fld id="{EFA9B24A-0955-4E6C-9FAF-1C6DA9A89B59}" type="datetimeFigureOut">
              <a:rPr lang="pl-PL" smtClean="0"/>
              <a:t>04.04.2025</a:t>
            </a:fld>
            <a:endParaRPr lang="pl-PL"/>
          </a:p>
        </p:txBody>
      </p:sp>
      <p:sp>
        <p:nvSpPr>
          <p:cNvPr id="6" name="Symbol zastępczy stopki 5">
            <a:extLst>
              <a:ext uri="{FF2B5EF4-FFF2-40B4-BE49-F238E27FC236}">
                <a16:creationId xmlns:a16="http://schemas.microsoft.com/office/drawing/2014/main" id="{4F9CCDE0-7D0E-4E2C-E34F-B0568CF9BA1A}"/>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7F33BC9F-7A6D-EF46-A8D5-F5785B70CF16}"/>
              </a:ext>
            </a:extLst>
          </p:cNvPr>
          <p:cNvSpPr>
            <a:spLocks noGrp="1"/>
          </p:cNvSpPr>
          <p:nvPr>
            <p:ph type="sldNum" sz="quarter" idx="12"/>
          </p:nvPr>
        </p:nvSpPr>
        <p:spPr/>
        <p:txBody>
          <a:bodyPr/>
          <a:lstStyle/>
          <a:p>
            <a:fld id="{2B4D7A0E-4332-49AB-9C73-93C405349A9C}" type="slidenum">
              <a:rPr lang="pl-PL" smtClean="0"/>
              <a:t>‹#›</a:t>
            </a:fld>
            <a:endParaRPr lang="pl-PL"/>
          </a:p>
        </p:txBody>
      </p:sp>
    </p:spTree>
    <p:extLst>
      <p:ext uri="{BB962C8B-B14F-4D97-AF65-F5344CB8AC3E}">
        <p14:creationId xmlns:p14="http://schemas.microsoft.com/office/powerpoint/2010/main" val="2722669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0175FC1-9E7C-2CA5-C2E5-7A979C46B3A1}"/>
              </a:ext>
            </a:extLst>
          </p:cNvPr>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a:extLst>
              <a:ext uri="{FF2B5EF4-FFF2-40B4-BE49-F238E27FC236}">
                <a16:creationId xmlns:a16="http://schemas.microsoft.com/office/drawing/2014/main" id="{8DF6B245-67B4-9FD4-0AEF-E14DB65B1C7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a:extLst>
              <a:ext uri="{FF2B5EF4-FFF2-40B4-BE49-F238E27FC236}">
                <a16:creationId xmlns:a16="http://schemas.microsoft.com/office/drawing/2014/main" id="{E943FAC9-6BF9-A9FD-59DF-9C0831656395}"/>
              </a:ext>
            </a:extLst>
          </p:cNvPr>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id="{2907EC42-3D84-D323-3C67-E7E68C5C4B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id="{B7487FC7-4972-99CF-E828-CC48ED60CF05}"/>
              </a:ext>
            </a:extLst>
          </p:cNvPr>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id="{DBFD9A3C-ECAE-DE43-0A99-DDC2C359BD91}"/>
              </a:ext>
            </a:extLst>
          </p:cNvPr>
          <p:cNvSpPr>
            <a:spLocks noGrp="1"/>
          </p:cNvSpPr>
          <p:nvPr>
            <p:ph type="dt" sz="half" idx="10"/>
          </p:nvPr>
        </p:nvSpPr>
        <p:spPr/>
        <p:txBody>
          <a:bodyPr/>
          <a:lstStyle/>
          <a:p>
            <a:fld id="{EFA9B24A-0955-4E6C-9FAF-1C6DA9A89B59}" type="datetimeFigureOut">
              <a:rPr lang="pl-PL" smtClean="0"/>
              <a:t>04.04.2025</a:t>
            </a:fld>
            <a:endParaRPr lang="pl-PL"/>
          </a:p>
        </p:txBody>
      </p:sp>
      <p:sp>
        <p:nvSpPr>
          <p:cNvPr id="8" name="Symbol zastępczy stopki 7">
            <a:extLst>
              <a:ext uri="{FF2B5EF4-FFF2-40B4-BE49-F238E27FC236}">
                <a16:creationId xmlns:a16="http://schemas.microsoft.com/office/drawing/2014/main" id="{06393C4C-9E17-2D41-A8B5-4013E46705F8}"/>
              </a:ext>
            </a:extLst>
          </p:cNvPr>
          <p:cNvSpPr>
            <a:spLocks noGrp="1"/>
          </p:cNvSpPr>
          <p:nvPr>
            <p:ph type="ftr" sz="quarter" idx="11"/>
          </p:nvPr>
        </p:nvSpPr>
        <p:spPr/>
        <p:txBody>
          <a:bodyPr/>
          <a:lstStyle/>
          <a:p>
            <a:endParaRPr lang="pl-PL"/>
          </a:p>
        </p:txBody>
      </p:sp>
      <p:sp>
        <p:nvSpPr>
          <p:cNvPr id="9" name="Symbol zastępczy numeru slajdu 8">
            <a:extLst>
              <a:ext uri="{FF2B5EF4-FFF2-40B4-BE49-F238E27FC236}">
                <a16:creationId xmlns:a16="http://schemas.microsoft.com/office/drawing/2014/main" id="{A6F40244-5BF9-6071-DD0F-24AC0A2EA6E2}"/>
              </a:ext>
            </a:extLst>
          </p:cNvPr>
          <p:cNvSpPr>
            <a:spLocks noGrp="1"/>
          </p:cNvSpPr>
          <p:nvPr>
            <p:ph type="sldNum" sz="quarter" idx="12"/>
          </p:nvPr>
        </p:nvSpPr>
        <p:spPr/>
        <p:txBody>
          <a:bodyPr/>
          <a:lstStyle/>
          <a:p>
            <a:fld id="{2B4D7A0E-4332-49AB-9C73-93C405349A9C}" type="slidenum">
              <a:rPr lang="pl-PL" smtClean="0"/>
              <a:t>‹#›</a:t>
            </a:fld>
            <a:endParaRPr lang="pl-PL"/>
          </a:p>
        </p:txBody>
      </p:sp>
    </p:spTree>
    <p:extLst>
      <p:ext uri="{BB962C8B-B14F-4D97-AF65-F5344CB8AC3E}">
        <p14:creationId xmlns:p14="http://schemas.microsoft.com/office/powerpoint/2010/main" val="7477639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BD27C07-C726-1AA3-D3E7-6A4E282CB4EB}"/>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id="{D6770D0E-3353-2184-04AB-DD7B4E6165FE}"/>
              </a:ext>
            </a:extLst>
          </p:cNvPr>
          <p:cNvSpPr>
            <a:spLocks noGrp="1"/>
          </p:cNvSpPr>
          <p:nvPr>
            <p:ph type="dt" sz="half" idx="10"/>
          </p:nvPr>
        </p:nvSpPr>
        <p:spPr/>
        <p:txBody>
          <a:bodyPr/>
          <a:lstStyle/>
          <a:p>
            <a:fld id="{EFA9B24A-0955-4E6C-9FAF-1C6DA9A89B59}" type="datetimeFigureOut">
              <a:rPr lang="pl-PL" smtClean="0"/>
              <a:t>04.04.2025</a:t>
            </a:fld>
            <a:endParaRPr lang="pl-PL"/>
          </a:p>
        </p:txBody>
      </p:sp>
      <p:sp>
        <p:nvSpPr>
          <p:cNvPr id="4" name="Symbol zastępczy stopki 3">
            <a:extLst>
              <a:ext uri="{FF2B5EF4-FFF2-40B4-BE49-F238E27FC236}">
                <a16:creationId xmlns:a16="http://schemas.microsoft.com/office/drawing/2014/main" id="{DF152645-1649-120C-0667-3C9B4DC9C848}"/>
              </a:ext>
            </a:extLst>
          </p:cNvPr>
          <p:cNvSpPr>
            <a:spLocks noGrp="1"/>
          </p:cNvSpPr>
          <p:nvPr>
            <p:ph type="ftr" sz="quarter" idx="11"/>
          </p:nvPr>
        </p:nvSpPr>
        <p:spPr/>
        <p:txBody>
          <a:bodyPr/>
          <a:lstStyle/>
          <a:p>
            <a:endParaRPr lang="pl-PL"/>
          </a:p>
        </p:txBody>
      </p:sp>
      <p:sp>
        <p:nvSpPr>
          <p:cNvPr id="5" name="Symbol zastępczy numeru slajdu 4">
            <a:extLst>
              <a:ext uri="{FF2B5EF4-FFF2-40B4-BE49-F238E27FC236}">
                <a16:creationId xmlns:a16="http://schemas.microsoft.com/office/drawing/2014/main" id="{31203226-3C2D-895F-C606-0ACD6F7B1C03}"/>
              </a:ext>
            </a:extLst>
          </p:cNvPr>
          <p:cNvSpPr>
            <a:spLocks noGrp="1"/>
          </p:cNvSpPr>
          <p:nvPr>
            <p:ph type="sldNum" sz="quarter" idx="12"/>
          </p:nvPr>
        </p:nvSpPr>
        <p:spPr/>
        <p:txBody>
          <a:bodyPr/>
          <a:lstStyle/>
          <a:p>
            <a:fld id="{2B4D7A0E-4332-49AB-9C73-93C405349A9C}" type="slidenum">
              <a:rPr lang="pl-PL" smtClean="0"/>
              <a:t>‹#›</a:t>
            </a:fld>
            <a:endParaRPr lang="pl-PL"/>
          </a:p>
        </p:txBody>
      </p:sp>
    </p:spTree>
    <p:extLst>
      <p:ext uri="{BB962C8B-B14F-4D97-AF65-F5344CB8AC3E}">
        <p14:creationId xmlns:p14="http://schemas.microsoft.com/office/powerpoint/2010/main" val="3239597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E6F9437B-E8DE-486B-5249-5F26F7EC3FEC}"/>
              </a:ext>
            </a:extLst>
          </p:cNvPr>
          <p:cNvSpPr>
            <a:spLocks noGrp="1"/>
          </p:cNvSpPr>
          <p:nvPr>
            <p:ph type="dt" sz="half" idx="10"/>
          </p:nvPr>
        </p:nvSpPr>
        <p:spPr/>
        <p:txBody>
          <a:bodyPr/>
          <a:lstStyle/>
          <a:p>
            <a:fld id="{EFA9B24A-0955-4E6C-9FAF-1C6DA9A89B59}" type="datetimeFigureOut">
              <a:rPr lang="pl-PL" smtClean="0"/>
              <a:t>04.04.2025</a:t>
            </a:fld>
            <a:endParaRPr lang="pl-PL"/>
          </a:p>
        </p:txBody>
      </p:sp>
      <p:sp>
        <p:nvSpPr>
          <p:cNvPr id="3" name="Symbol zastępczy stopki 2">
            <a:extLst>
              <a:ext uri="{FF2B5EF4-FFF2-40B4-BE49-F238E27FC236}">
                <a16:creationId xmlns:a16="http://schemas.microsoft.com/office/drawing/2014/main" id="{AE3DCECB-9D9E-E0DB-4DB7-63149DCF5BE5}"/>
              </a:ext>
            </a:extLst>
          </p:cNvPr>
          <p:cNvSpPr>
            <a:spLocks noGrp="1"/>
          </p:cNvSpPr>
          <p:nvPr>
            <p:ph type="ftr" sz="quarter" idx="11"/>
          </p:nvPr>
        </p:nvSpPr>
        <p:spPr/>
        <p:txBody>
          <a:bodyPr/>
          <a:lstStyle/>
          <a:p>
            <a:endParaRPr lang="pl-PL"/>
          </a:p>
        </p:txBody>
      </p:sp>
      <p:sp>
        <p:nvSpPr>
          <p:cNvPr id="4" name="Symbol zastępczy numeru slajdu 3">
            <a:extLst>
              <a:ext uri="{FF2B5EF4-FFF2-40B4-BE49-F238E27FC236}">
                <a16:creationId xmlns:a16="http://schemas.microsoft.com/office/drawing/2014/main" id="{19DE0079-8D09-9403-1604-4FE514024213}"/>
              </a:ext>
            </a:extLst>
          </p:cNvPr>
          <p:cNvSpPr>
            <a:spLocks noGrp="1"/>
          </p:cNvSpPr>
          <p:nvPr>
            <p:ph type="sldNum" sz="quarter" idx="12"/>
          </p:nvPr>
        </p:nvSpPr>
        <p:spPr/>
        <p:txBody>
          <a:bodyPr/>
          <a:lstStyle/>
          <a:p>
            <a:fld id="{2B4D7A0E-4332-49AB-9C73-93C405349A9C}" type="slidenum">
              <a:rPr lang="pl-PL" smtClean="0"/>
              <a:t>‹#›</a:t>
            </a:fld>
            <a:endParaRPr lang="pl-PL"/>
          </a:p>
        </p:txBody>
      </p:sp>
    </p:spTree>
    <p:extLst>
      <p:ext uri="{BB962C8B-B14F-4D97-AF65-F5344CB8AC3E}">
        <p14:creationId xmlns:p14="http://schemas.microsoft.com/office/powerpoint/2010/main" val="3115088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5CB5753-FD50-9EAE-8EAC-622CDED44CA1}"/>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a:extLst>
              <a:ext uri="{FF2B5EF4-FFF2-40B4-BE49-F238E27FC236}">
                <a16:creationId xmlns:a16="http://schemas.microsoft.com/office/drawing/2014/main" id="{2C551DCF-E467-C968-8A8A-DE8E897730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id="{2FA79EBE-1C9A-387F-5137-09C0C2002E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EB1D26BE-8F83-72DA-8019-461064A48047}"/>
              </a:ext>
            </a:extLst>
          </p:cNvPr>
          <p:cNvSpPr>
            <a:spLocks noGrp="1"/>
          </p:cNvSpPr>
          <p:nvPr>
            <p:ph type="dt" sz="half" idx="10"/>
          </p:nvPr>
        </p:nvSpPr>
        <p:spPr/>
        <p:txBody>
          <a:bodyPr/>
          <a:lstStyle/>
          <a:p>
            <a:fld id="{EFA9B24A-0955-4E6C-9FAF-1C6DA9A89B59}" type="datetimeFigureOut">
              <a:rPr lang="pl-PL" smtClean="0"/>
              <a:t>04.04.2025</a:t>
            </a:fld>
            <a:endParaRPr lang="pl-PL"/>
          </a:p>
        </p:txBody>
      </p:sp>
      <p:sp>
        <p:nvSpPr>
          <p:cNvPr id="6" name="Symbol zastępczy stopki 5">
            <a:extLst>
              <a:ext uri="{FF2B5EF4-FFF2-40B4-BE49-F238E27FC236}">
                <a16:creationId xmlns:a16="http://schemas.microsoft.com/office/drawing/2014/main" id="{21551FC4-CFB3-23F8-7366-16BC84165115}"/>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25174B1E-4FD2-1CE9-52F5-77540147637F}"/>
              </a:ext>
            </a:extLst>
          </p:cNvPr>
          <p:cNvSpPr>
            <a:spLocks noGrp="1"/>
          </p:cNvSpPr>
          <p:nvPr>
            <p:ph type="sldNum" sz="quarter" idx="12"/>
          </p:nvPr>
        </p:nvSpPr>
        <p:spPr/>
        <p:txBody>
          <a:bodyPr/>
          <a:lstStyle/>
          <a:p>
            <a:fld id="{2B4D7A0E-4332-49AB-9C73-93C405349A9C}" type="slidenum">
              <a:rPr lang="pl-PL" smtClean="0"/>
              <a:t>‹#›</a:t>
            </a:fld>
            <a:endParaRPr lang="pl-PL"/>
          </a:p>
        </p:txBody>
      </p:sp>
    </p:spTree>
    <p:extLst>
      <p:ext uri="{BB962C8B-B14F-4D97-AF65-F5344CB8AC3E}">
        <p14:creationId xmlns:p14="http://schemas.microsoft.com/office/powerpoint/2010/main" val="37207173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4C05216-D2C3-BC9D-F600-50A3635343C5}"/>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a:extLst>
              <a:ext uri="{FF2B5EF4-FFF2-40B4-BE49-F238E27FC236}">
                <a16:creationId xmlns:a16="http://schemas.microsoft.com/office/drawing/2014/main" id="{89E52C9B-FCA2-6D07-FC6C-1E25BED51B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a:extLst>
              <a:ext uri="{FF2B5EF4-FFF2-40B4-BE49-F238E27FC236}">
                <a16:creationId xmlns:a16="http://schemas.microsoft.com/office/drawing/2014/main" id="{A308A2F6-B332-3182-1260-52FD244FAE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82843236-F0C6-3C93-D8CF-5E83905DE2A9}"/>
              </a:ext>
            </a:extLst>
          </p:cNvPr>
          <p:cNvSpPr>
            <a:spLocks noGrp="1"/>
          </p:cNvSpPr>
          <p:nvPr>
            <p:ph type="dt" sz="half" idx="10"/>
          </p:nvPr>
        </p:nvSpPr>
        <p:spPr/>
        <p:txBody>
          <a:bodyPr/>
          <a:lstStyle/>
          <a:p>
            <a:fld id="{EFA9B24A-0955-4E6C-9FAF-1C6DA9A89B59}" type="datetimeFigureOut">
              <a:rPr lang="pl-PL" smtClean="0"/>
              <a:t>04.04.2025</a:t>
            </a:fld>
            <a:endParaRPr lang="pl-PL"/>
          </a:p>
        </p:txBody>
      </p:sp>
      <p:sp>
        <p:nvSpPr>
          <p:cNvPr id="6" name="Symbol zastępczy stopki 5">
            <a:extLst>
              <a:ext uri="{FF2B5EF4-FFF2-40B4-BE49-F238E27FC236}">
                <a16:creationId xmlns:a16="http://schemas.microsoft.com/office/drawing/2014/main" id="{FA7C86BC-A390-EC63-7FD7-825AA1D31E49}"/>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31941773-80A4-DCBC-056A-BD1E2625C129}"/>
              </a:ext>
            </a:extLst>
          </p:cNvPr>
          <p:cNvSpPr>
            <a:spLocks noGrp="1"/>
          </p:cNvSpPr>
          <p:nvPr>
            <p:ph type="sldNum" sz="quarter" idx="12"/>
          </p:nvPr>
        </p:nvSpPr>
        <p:spPr/>
        <p:txBody>
          <a:bodyPr/>
          <a:lstStyle/>
          <a:p>
            <a:fld id="{2B4D7A0E-4332-49AB-9C73-93C405349A9C}" type="slidenum">
              <a:rPr lang="pl-PL" smtClean="0"/>
              <a:t>‹#›</a:t>
            </a:fld>
            <a:endParaRPr lang="pl-PL"/>
          </a:p>
        </p:txBody>
      </p:sp>
    </p:spTree>
    <p:extLst>
      <p:ext uri="{BB962C8B-B14F-4D97-AF65-F5344CB8AC3E}">
        <p14:creationId xmlns:p14="http://schemas.microsoft.com/office/powerpoint/2010/main" val="4191906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E9202CFF-2EAB-96D8-B275-387D6ABA3C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id="{86F3ADFA-D4C3-695E-7B0F-5E60660CC1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877DE670-451C-553C-235F-1860B02886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A9B24A-0955-4E6C-9FAF-1C6DA9A89B59}" type="datetimeFigureOut">
              <a:rPr lang="pl-PL" smtClean="0"/>
              <a:t>04.04.2025</a:t>
            </a:fld>
            <a:endParaRPr lang="pl-PL"/>
          </a:p>
        </p:txBody>
      </p:sp>
      <p:sp>
        <p:nvSpPr>
          <p:cNvPr id="5" name="Symbol zastępczy stopki 4">
            <a:extLst>
              <a:ext uri="{FF2B5EF4-FFF2-40B4-BE49-F238E27FC236}">
                <a16:creationId xmlns:a16="http://schemas.microsoft.com/office/drawing/2014/main" id="{7442927F-3CD2-4689-B1C9-88D175A092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a:extLst>
              <a:ext uri="{FF2B5EF4-FFF2-40B4-BE49-F238E27FC236}">
                <a16:creationId xmlns:a16="http://schemas.microsoft.com/office/drawing/2014/main" id="{4A7283D6-7AF2-DB5B-2FAB-9C48A22BA9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4D7A0E-4332-49AB-9C73-93C405349A9C}" type="slidenum">
              <a:rPr lang="pl-PL" smtClean="0"/>
              <a:t>‹#›</a:t>
            </a:fld>
            <a:endParaRPr lang="pl-PL"/>
          </a:p>
        </p:txBody>
      </p:sp>
    </p:spTree>
    <p:extLst>
      <p:ext uri="{BB962C8B-B14F-4D97-AF65-F5344CB8AC3E}">
        <p14:creationId xmlns:p14="http://schemas.microsoft.com/office/powerpoint/2010/main" val="26024272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png"/><Relationship Id="rId7"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7.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PNG"/><Relationship Id="rId7" Type="http://schemas.openxmlformats.org/officeDocument/2006/relationships/image" Target="../media/image35.png"/><Relationship Id="rId2" Type="http://schemas.openxmlformats.org/officeDocument/2006/relationships/image" Target="../media/image27.jpe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4.PNG"/><Relationship Id="rId4" Type="http://schemas.openxmlformats.org/officeDocument/2006/relationships/image" Target="../media/image2.png"/><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png"/><Relationship Id="rId10" Type="http://schemas.openxmlformats.org/officeDocument/2006/relationships/image" Target="../media/image3.png"/><Relationship Id="rId4" Type="http://schemas.openxmlformats.org/officeDocument/2006/relationships/image" Target="../media/image4.PN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2.png"/><Relationship Id="rId7" Type="http://schemas.openxmlformats.org/officeDocument/2006/relationships/image" Target="../media/image15.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10" Type="http://schemas.openxmlformats.org/officeDocument/2006/relationships/image" Target="../media/image3.png"/><Relationship Id="rId4" Type="http://schemas.openxmlformats.org/officeDocument/2006/relationships/image" Target="../media/image4.PNG"/><Relationship Id="rId9" Type="http://schemas.openxmlformats.org/officeDocument/2006/relationships/image" Target="../media/image17.jpeg"/></Relationships>
</file>

<file path=ppt/slides/_rels/slide8.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10" Type="http://schemas.openxmlformats.org/officeDocument/2006/relationships/image" Target="../media/image22.jpg"/><Relationship Id="rId4" Type="http://schemas.openxmlformats.org/officeDocument/2006/relationships/image" Target="../media/image4.PNG"/><Relationship Id="rId9" Type="http://schemas.openxmlformats.org/officeDocument/2006/relationships/image" Target="../media/image21.jpg"/></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png"/><Relationship Id="rId7"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4.PNG"/><Relationship Id="rId9" Type="http://schemas.openxmlformats.org/officeDocument/2006/relationships/image" Target="../media/image2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CDB99D0-3D52-4553-8976-66EE582F2BB8}"/>
              </a:ext>
            </a:extLst>
          </p:cNvPr>
          <p:cNvSpPr>
            <a:spLocks noGrp="1"/>
          </p:cNvSpPr>
          <p:nvPr>
            <p:ph type="ctrTitle"/>
          </p:nvPr>
        </p:nvSpPr>
        <p:spPr/>
        <p:txBody>
          <a:bodyPr/>
          <a:lstStyle/>
          <a:p>
            <a:endParaRPr lang="pl-PL"/>
          </a:p>
        </p:txBody>
      </p:sp>
      <p:sp>
        <p:nvSpPr>
          <p:cNvPr id="3" name="Podtytuł 2">
            <a:extLst>
              <a:ext uri="{FF2B5EF4-FFF2-40B4-BE49-F238E27FC236}">
                <a16:creationId xmlns:a16="http://schemas.microsoft.com/office/drawing/2014/main" id="{A377E5F2-83BF-4174-AF22-7E5B193793D3}"/>
              </a:ext>
            </a:extLst>
          </p:cNvPr>
          <p:cNvSpPr>
            <a:spLocks noGrp="1"/>
          </p:cNvSpPr>
          <p:nvPr>
            <p:ph type="subTitle" idx="1"/>
          </p:nvPr>
        </p:nvSpPr>
        <p:spPr/>
        <p:txBody>
          <a:bodyPr/>
          <a:lstStyle/>
          <a:p>
            <a:endParaRPr lang="pl-PL"/>
          </a:p>
        </p:txBody>
      </p:sp>
      <p:sp>
        <p:nvSpPr>
          <p:cNvPr id="7" name="Prostokąt 6">
            <a:extLst>
              <a:ext uri="{FF2B5EF4-FFF2-40B4-BE49-F238E27FC236}">
                <a16:creationId xmlns:a16="http://schemas.microsoft.com/office/drawing/2014/main" id="{DA9DCD56-091C-4A5E-B982-7680C2E13940}"/>
              </a:ext>
            </a:extLst>
          </p:cNvPr>
          <p:cNvSpPr/>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11" name="Obraz 10">
            <a:extLst>
              <a:ext uri="{FF2B5EF4-FFF2-40B4-BE49-F238E27FC236}">
                <a16:creationId xmlns:a16="http://schemas.microsoft.com/office/drawing/2014/main" id="{1B3F7333-FA7F-4754-92A6-5F1A0E350E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74" y="11884"/>
            <a:ext cx="12191649" cy="6857803"/>
          </a:xfrm>
          <a:prstGeom prst="rect">
            <a:avLst/>
          </a:prstGeom>
        </p:spPr>
      </p:pic>
      <p:pic>
        <p:nvPicPr>
          <p:cNvPr id="16" name="Obraz 15">
            <a:extLst>
              <a:ext uri="{FF2B5EF4-FFF2-40B4-BE49-F238E27FC236}">
                <a16:creationId xmlns:a16="http://schemas.microsoft.com/office/drawing/2014/main" id="{00FED21D-C680-4721-1380-CFB9B2883BEF}"/>
              </a:ext>
            </a:extLst>
          </p:cNvPr>
          <p:cNvPicPr>
            <a:picLocks noChangeAspect="1"/>
          </p:cNvPicPr>
          <p:nvPr/>
        </p:nvPicPr>
        <p:blipFill rotWithShape="1">
          <a:blip r:embed="rId3">
            <a:extLst>
              <a:ext uri="{28A0092B-C50C-407E-A947-70E740481C1C}">
                <a14:useLocalDpi xmlns:a14="http://schemas.microsoft.com/office/drawing/2010/main" val="0"/>
              </a:ext>
            </a:extLst>
          </a:blip>
          <a:srcRect l="12430" r="25914"/>
          <a:stretch/>
        </p:blipFill>
        <p:spPr>
          <a:xfrm>
            <a:off x="169682" y="-27992"/>
            <a:ext cx="4449451" cy="7216628"/>
          </a:xfrm>
          <a:prstGeom prst="rect">
            <a:avLst/>
          </a:prstGeom>
        </p:spPr>
      </p:pic>
      <p:pic>
        <p:nvPicPr>
          <p:cNvPr id="8" name="Obraz 7">
            <a:extLst>
              <a:ext uri="{FF2B5EF4-FFF2-40B4-BE49-F238E27FC236}">
                <a16:creationId xmlns:a16="http://schemas.microsoft.com/office/drawing/2014/main" id="{BA3C502E-858F-5C37-6CAB-77CF06C8B720}"/>
              </a:ext>
            </a:extLst>
          </p:cNvPr>
          <p:cNvPicPr>
            <a:picLocks noChangeAspect="1"/>
          </p:cNvPicPr>
          <p:nvPr/>
        </p:nvPicPr>
        <p:blipFill rotWithShape="1">
          <a:blip r:embed="rId4">
            <a:extLst>
              <a:ext uri="{28A0092B-C50C-407E-A947-70E740481C1C}">
                <a14:useLocalDpi xmlns:a14="http://schemas.microsoft.com/office/drawing/2010/main" val="0"/>
              </a:ext>
            </a:extLst>
          </a:blip>
          <a:srcRect l="3881" t="14580" b="24222"/>
          <a:stretch/>
        </p:blipFill>
        <p:spPr>
          <a:xfrm>
            <a:off x="3265396" y="680621"/>
            <a:ext cx="8405494" cy="5351683"/>
          </a:xfrm>
          <a:prstGeom prst="rect">
            <a:avLst/>
          </a:prstGeom>
        </p:spPr>
      </p:pic>
    </p:spTree>
    <p:extLst>
      <p:ext uri="{BB962C8B-B14F-4D97-AF65-F5344CB8AC3E}">
        <p14:creationId xmlns:p14="http://schemas.microsoft.com/office/powerpoint/2010/main" val="25851289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5A67D032-BBD8-13BE-9915-301FAA7BD200}"/>
              </a:ext>
            </a:extLst>
          </p:cNvPr>
          <p:cNvPicPr>
            <a:picLocks noChangeAspect="1"/>
          </p:cNvPicPr>
          <p:nvPr/>
        </p:nvPicPr>
        <p:blipFill rotWithShape="1">
          <a:blip r:embed="rId2">
            <a:extLst>
              <a:ext uri="{28A0092B-C50C-407E-A947-70E740481C1C}">
                <a14:useLocalDpi xmlns:a14="http://schemas.microsoft.com/office/drawing/2010/main" val="0"/>
              </a:ext>
            </a:extLst>
          </a:blip>
          <a:srcRect l="3701" t="80744" r="40047"/>
          <a:stretch/>
        </p:blipFill>
        <p:spPr>
          <a:xfrm rot="16200000">
            <a:off x="-2779841" y="2768734"/>
            <a:ext cx="6858003" cy="1320535"/>
          </a:xfrm>
          <a:prstGeom prst="rect">
            <a:avLst/>
          </a:prstGeom>
          <a:solidFill>
            <a:schemeClr val="accent2"/>
          </a:solidFill>
        </p:spPr>
      </p:pic>
      <p:pic>
        <p:nvPicPr>
          <p:cNvPr id="6" name="Obraz 5">
            <a:extLst>
              <a:ext uri="{FF2B5EF4-FFF2-40B4-BE49-F238E27FC236}">
                <a16:creationId xmlns:a16="http://schemas.microsoft.com/office/drawing/2014/main" id="{79FF50F7-1768-2068-97CC-0F79458E90E6}"/>
              </a:ext>
            </a:extLst>
          </p:cNvPr>
          <p:cNvPicPr>
            <a:picLocks noChangeAspect="1"/>
          </p:cNvPicPr>
          <p:nvPr/>
        </p:nvPicPr>
        <p:blipFill rotWithShape="1">
          <a:blip r:embed="rId3">
            <a:extLst>
              <a:ext uri="{28A0092B-C50C-407E-A947-70E740481C1C}">
                <a14:useLocalDpi xmlns:a14="http://schemas.microsoft.com/office/drawing/2010/main" val="0"/>
              </a:ext>
            </a:extLst>
          </a:blip>
          <a:srcRect l="12430" r="25914"/>
          <a:stretch/>
        </p:blipFill>
        <p:spPr>
          <a:xfrm>
            <a:off x="120671" y="4608918"/>
            <a:ext cx="1386684" cy="2249082"/>
          </a:xfrm>
          <a:prstGeom prst="rect">
            <a:avLst/>
          </a:prstGeom>
        </p:spPr>
      </p:pic>
      <p:pic>
        <p:nvPicPr>
          <p:cNvPr id="5" name="Obraz 4">
            <a:extLst>
              <a:ext uri="{FF2B5EF4-FFF2-40B4-BE49-F238E27FC236}">
                <a16:creationId xmlns:a16="http://schemas.microsoft.com/office/drawing/2014/main" id="{98649319-1596-5FB4-08EF-A00DC6E57201}"/>
              </a:ext>
            </a:extLst>
          </p:cNvPr>
          <p:cNvPicPr>
            <a:picLocks noChangeAspect="1"/>
          </p:cNvPicPr>
          <p:nvPr/>
        </p:nvPicPr>
        <p:blipFill rotWithShape="1">
          <a:blip r:embed="rId4">
            <a:extLst>
              <a:ext uri="{28A0092B-C50C-407E-A947-70E740481C1C}">
                <a14:useLocalDpi xmlns:a14="http://schemas.microsoft.com/office/drawing/2010/main" val="0"/>
              </a:ext>
            </a:extLst>
          </a:blip>
          <a:srcRect l="8302" t="8353" r="10387" b="67760"/>
          <a:stretch/>
        </p:blipFill>
        <p:spPr>
          <a:xfrm>
            <a:off x="1720645" y="89115"/>
            <a:ext cx="9486900" cy="1638300"/>
          </a:xfrm>
          <a:prstGeom prst="rect">
            <a:avLst/>
          </a:prstGeom>
        </p:spPr>
      </p:pic>
      <p:sp>
        <p:nvSpPr>
          <p:cNvPr id="16" name="pole tekstowe 15">
            <a:extLst>
              <a:ext uri="{FF2B5EF4-FFF2-40B4-BE49-F238E27FC236}">
                <a16:creationId xmlns:a16="http://schemas.microsoft.com/office/drawing/2014/main" id="{DCDE7ECF-4F01-305E-A56A-9DE6F1F54B81}"/>
              </a:ext>
            </a:extLst>
          </p:cNvPr>
          <p:cNvSpPr txBox="1"/>
          <p:nvPr/>
        </p:nvSpPr>
        <p:spPr>
          <a:xfrm>
            <a:off x="3871451" y="722137"/>
            <a:ext cx="6100916" cy="523220"/>
          </a:xfrm>
          <a:prstGeom prst="rect">
            <a:avLst/>
          </a:prstGeom>
          <a:noFill/>
        </p:spPr>
        <p:txBody>
          <a:bodyPr wrap="square">
            <a:spAutoFit/>
          </a:bodyPr>
          <a:lstStyle/>
          <a:p>
            <a:r>
              <a:rPr lang="pl-PL" sz="2800" b="1" dirty="0">
                <a:latin typeface="Comic Sans MS" panose="030F0702030302020204" pitchFamily="66" charset="0"/>
                <a:ea typeface="Noteworthy" pitchFamily="2" charset="0"/>
              </a:rPr>
              <a:t>WYMAGANE  DOKUMENTY</a:t>
            </a:r>
          </a:p>
        </p:txBody>
      </p:sp>
      <p:sp>
        <p:nvSpPr>
          <p:cNvPr id="23" name="pole tekstowe 22">
            <a:extLst>
              <a:ext uri="{FF2B5EF4-FFF2-40B4-BE49-F238E27FC236}">
                <a16:creationId xmlns:a16="http://schemas.microsoft.com/office/drawing/2014/main" id="{4E035A71-D55E-E64C-45BA-B38EFC456518}"/>
              </a:ext>
            </a:extLst>
          </p:cNvPr>
          <p:cNvSpPr txBox="1"/>
          <p:nvPr/>
        </p:nvSpPr>
        <p:spPr>
          <a:xfrm>
            <a:off x="1720645" y="1960213"/>
            <a:ext cx="10402529" cy="2227726"/>
          </a:xfrm>
          <a:prstGeom prst="rect">
            <a:avLst/>
          </a:prstGeom>
          <a:noFill/>
        </p:spPr>
        <p:txBody>
          <a:bodyPr wrap="square">
            <a:spAutoFit/>
          </a:bodyPr>
          <a:lstStyle/>
          <a:p>
            <a:pPr eaLnBrk="1" hangingPunct="1">
              <a:lnSpc>
                <a:spcPct val="200000"/>
              </a:lnSpc>
            </a:pPr>
            <a:r>
              <a:rPr lang="pl-PL" altLang="pl-PL" sz="1800" dirty="0">
                <a:latin typeface="Comic Sans MS" panose="030F0702030302020204" pitchFamily="66" charset="0"/>
              </a:rPr>
              <a:t>Podanie (druk dostępny w sekretariacie szkoły lub na stronie internetowej)</a:t>
            </a:r>
          </a:p>
          <a:p>
            <a:pPr eaLnBrk="1" hangingPunct="1">
              <a:lnSpc>
                <a:spcPct val="200000"/>
              </a:lnSpc>
            </a:pPr>
            <a:r>
              <a:rPr lang="pl-PL" altLang="pl-PL" sz="1800" dirty="0">
                <a:latin typeface="Comic Sans MS" panose="030F0702030302020204" pitchFamily="66" charset="0"/>
              </a:rPr>
              <a:t>Świadectwo ukończenia szkoły podstawowej i zaświadczenie  o wynikach egzaminu ósmoklasisty </a:t>
            </a:r>
          </a:p>
          <a:p>
            <a:pPr eaLnBrk="1" hangingPunct="1">
              <a:lnSpc>
                <a:spcPct val="200000"/>
              </a:lnSpc>
            </a:pPr>
            <a:r>
              <a:rPr lang="pl-PL" altLang="pl-PL" sz="1800" dirty="0">
                <a:latin typeface="Comic Sans MS" panose="030F0702030302020204" pitchFamily="66" charset="0"/>
              </a:rPr>
              <a:t>Orzeczenie lekarskie o braku przeciwwskazań do podjęcia nauki zawodu</a:t>
            </a:r>
          </a:p>
          <a:p>
            <a:pPr eaLnBrk="1" hangingPunct="1">
              <a:lnSpc>
                <a:spcPct val="200000"/>
              </a:lnSpc>
            </a:pPr>
            <a:r>
              <a:rPr lang="pl-PL" altLang="pl-PL" sz="1800" dirty="0">
                <a:latin typeface="Comic Sans MS" panose="030F0702030302020204" pitchFamily="66" charset="0"/>
              </a:rPr>
              <a:t>Zaświadczenie o praktykach dla kandydatów do szkoły branżowej I stopnia</a:t>
            </a:r>
          </a:p>
        </p:txBody>
      </p:sp>
      <p:pic>
        <p:nvPicPr>
          <p:cNvPr id="24" name="Obraz 23">
            <a:extLst>
              <a:ext uri="{FF2B5EF4-FFF2-40B4-BE49-F238E27FC236}">
                <a16:creationId xmlns:a16="http://schemas.microsoft.com/office/drawing/2014/main" id="{304DCEC1-2A48-7988-FBB7-4E73437C886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5896" t="54613" r="41525" b="4845"/>
          <a:stretch/>
        </p:blipFill>
        <p:spPr>
          <a:xfrm rot="18768399">
            <a:off x="658448" y="1790039"/>
            <a:ext cx="1080786" cy="1455429"/>
          </a:xfrm>
          <a:prstGeom prst="rect">
            <a:avLst/>
          </a:prstGeom>
        </p:spPr>
      </p:pic>
      <p:pic>
        <p:nvPicPr>
          <p:cNvPr id="28" name="Obraz 27">
            <a:extLst>
              <a:ext uri="{FF2B5EF4-FFF2-40B4-BE49-F238E27FC236}">
                <a16:creationId xmlns:a16="http://schemas.microsoft.com/office/drawing/2014/main" id="{0B21192F-DAFF-9DAA-DD33-BD08BD7B767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5896" t="54613" r="41525" b="4845"/>
          <a:stretch/>
        </p:blipFill>
        <p:spPr>
          <a:xfrm rot="18768399">
            <a:off x="658448" y="2902683"/>
            <a:ext cx="1080786" cy="1455429"/>
          </a:xfrm>
          <a:prstGeom prst="rect">
            <a:avLst/>
          </a:prstGeom>
        </p:spPr>
      </p:pic>
      <p:pic>
        <p:nvPicPr>
          <p:cNvPr id="30" name="Picture 2" descr="https://scontent-waw1-1.xx.fbcdn.net/v/t1.15752-9/70319723_374452470161530_5833069048329404416_n.jpg?_nc_cat=102&amp;_nc_ohc=wOJJ_LXgGNAAQkRvHvO0Fd3X3fFdf9CNhGnzlABI4prTl9BgckPU3zcrw&amp;_nc_ht=scontent-waw1-1.xx&amp;oh=20da3b4a7bb2d1647effdecf2d1a2cc4&amp;oe=5E7B79BA">
            <a:extLst>
              <a:ext uri="{FF2B5EF4-FFF2-40B4-BE49-F238E27FC236}">
                <a16:creationId xmlns:a16="http://schemas.microsoft.com/office/drawing/2014/main" id="{F24A61F7-AF9E-B59B-48A0-3BB58AEE6F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78206" y="4209235"/>
            <a:ext cx="3416370" cy="255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Obraz 33">
            <a:extLst>
              <a:ext uri="{FF2B5EF4-FFF2-40B4-BE49-F238E27FC236}">
                <a16:creationId xmlns:a16="http://schemas.microsoft.com/office/drawing/2014/main" id="{3DAA3E64-22C6-7CF6-F2EB-597D226702D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00284" y="4520592"/>
            <a:ext cx="5142271" cy="2578942"/>
          </a:xfrm>
          <a:prstGeom prst="rect">
            <a:avLst/>
          </a:prstGeom>
        </p:spPr>
      </p:pic>
      <p:sp>
        <p:nvSpPr>
          <p:cNvPr id="35" name="Prostokąt 34">
            <a:extLst>
              <a:ext uri="{FF2B5EF4-FFF2-40B4-BE49-F238E27FC236}">
                <a16:creationId xmlns:a16="http://schemas.microsoft.com/office/drawing/2014/main" id="{770D391E-A2BF-2178-AD27-8C0E336C7922}"/>
              </a:ext>
            </a:extLst>
          </p:cNvPr>
          <p:cNvSpPr/>
          <p:nvPr/>
        </p:nvSpPr>
        <p:spPr>
          <a:xfrm>
            <a:off x="3125354" y="5135270"/>
            <a:ext cx="5795559" cy="2662267"/>
          </a:xfrm>
          <a:prstGeom prst="rect">
            <a:avLst/>
          </a:prstGeom>
          <a:noFill/>
        </p:spPr>
        <p:txBody>
          <a:bodyPr wrap="square">
            <a:spAutoFit/>
          </a:bodyPr>
          <a:lstStyle/>
          <a:p>
            <a:pPr algn="ctr" eaLnBrk="1" fontAlgn="auto" hangingPunct="1">
              <a:spcBef>
                <a:spcPts val="0"/>
              </a:spcBef>
              <a:spcAft>
                <a:spcPts val="0"/>
              </a:spcAft>
              <a:defRPr/>
            </a:pPr>
            <a:r>
              <a:rPr lang="pl-PL"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ul. Prymasa Stefana Wyszyńskiego 2</a:t>
            </a:r>
          </a:p>
          <a:p>
            <a:pPr algn="ctr" eaLnBrk="1" fontAlgn="auto" hangingPunct="1">
              <a:spcBef>
                <a:spcPts val="0"/>
              </a:spcBef>
              <a:spcAft>
                <a:spcPts val="0"/>
              </a:spcAft>
              <a:defRPr/>
            </a:pPr>
            <a:r>
              <a:rPr lang="pl-PL"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64-800 Chodzież</a:t>
            </a:r>
          </a:p>
          <a:p>
            <a:pPr algn="ctr" eaLnBrk="1" fontAlgn="auto" hangingPunct="1">
              <a:spcBef>
                <a:spcPts val="600"/>
              </a:spcBef>
              <a:spcAft>
                <a:spcPts val="0"/>
              </a:spcAft>
              <a:defRPr/>
            </a:pPr>
            <a:r>
              <a:rPr lang="pl-PL"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tel.fax</a:t>
            </a:r>
            <a:r>
              <a:rPr lang="pl-PL"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 / (67) 281 01 60</a:t>
            </a:r>
          </a:p>
          <a:p>
            <a:pPr algn="ctr" eaLnBrk="1" fontAlgn="auto" hangingPunct="1">
              <a:spcBef>
                <a:spcPts val="0"/>
              </a:spcBef>
              <a:spcAft>
                <a:spcPts val="0"/>
              </a:spcAft>
              <a:defRPr/>
            </a:pPr>
            <a:r>
              <a:rPr lang="pl-PL"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sekretariat@szkola.hipolita.pl</a:t>
            </a:r>
          </a:p>
          <a:p>
            <a:pPr algn="ctr" eaLnBrk="1" fontAlgn="auto" hangingPunct="1">
              <a:spcBef>
                <a:spcPts val="0"/>
              </a:spcBef>
              <a:spcAft>
                <a:spcPts val="0"/>
              </a:spcAft>
              <a:defRPr/>
            </a:pPr>
            <a:endParaRPr lang="pl-PL"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cs typeface="+mn-cs"/>
            </a:endParaRPr>
          </a:p>
          <a:p>
            <a:pPr algn="ctr" eaLnBrk="1" fontAlgn="auto" hangingPunct="1">
              <a:spcBef>
                <a:spcPts val="0"/>
              </a:spcBef>
              <a:spcAft>
                <a:spcPts val="0"/>
              </a:spcAft>
              <a:defRPr/>
            </a:pPr>
            <a:endParaRPr lang="pl-PL"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cs typeface="+mn-cs"/>
            </a:endParaRPr>
          </a:p>
          <a:p>
            <a:pPr algn="ctr" eaLnBrk="1" fontAlgn="auto" hangingPunct="1">
              <a:spcBef>
                <a:spcPts val="0"/>
              </a:spcBef>
              <a:spcAft>
                <a:spcPts val="0"/>
              </a:spcAft>
              <a:defRPr/>
            </a:pPr>
            <a:endParaRPr lang="pl-PL"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cs typeface="+mn-cs"/>
            </a:endParaRPr>
          </a:p>
          <a:p>
            <a:pPr algn="ctr" eaLnBrk="1" fontAlgn="auto" hangingPunct="1">
              <a:spcBef>
                <a:spcPts val="0"/>
              </a:spcBef>
              <a:spcAft>
                <a:spcPts val="0"/>
              </a:spcAft>
              <a:defRPr/>
            </a:pPr>
            <a:endParaRPr lang="pl-PL"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cs typeface="+mn-cs"/>
            </a:endParaRPr>
          </a:p>
          <a:p>
            <a:pPr algn="ctr" eaLnBrk="1" fontAlgn="auto" hangingPunct="1">
              <a:spcBef>
                <a:spcPts val="0"/>
              </a:spcBef>
              <a:spcAft>
                <a:spcPts val="0"/>
              </a:spcAft>
              <a:defRPr/>
            </a:pPr>
            <a:endParaRPr lang="pl-PL"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cs typeface="+mn-cs"/>
            </a:endParaRPr>
          </a:p>
        </p:txBody>
      </p:sp>
      <p:pic>
        <p:nvPicPr>
          <p:cNvPr id="29" name="Obraz 28">
            <a:extLst>
              <a:ext uri="{FF2B5EF4-FFF2-40B4-BE49-F238E27FC236}">
                <a16:creationId xmlns:a16="http://schemas.microsoft.com/office/drawing/2014/main" id="{3965F249-B7D7-B338-FDB0-3BB7873EB66B}"/>
              </a:ext>
            </a:extLst>
          </p:cNvPr>
          <p:cNvPicPr>
            <a:picLocks noChangeAspect="1"/>
          </p:cNvPicPr>
          <p:nvPr/>
        </p:nvPicPr>
        <p:blipFill rotWithShape="1">
          <a:blip r:embed="rId8">
            <a:extLst>
              <a:ext uri="{28A0092B-C50C-407E-A947-70E740481C1C}">
                <a14:useLocalDpi xmlns:a14="http://schemas.microsoft.com/office/drawing/2010/main" val="0"/>
              </a:ext>
            </a:extLst>
          </a:blip>
          <a:srcRect l="3881" t="14580" b="24222"/>
          <a:stretch/>
        </p:blipFill>
        <p:spPr>
          <a:xfrm>
            <a:off x="960309" y="4717833"/>
            <a:ext cx="3498925" cy="2227726"/>
          </a:xfrm>
          <a:prstGeom prst="rect">
            <a:avLst/>
          </a:prstGeom>
        </p:spPr>
      </p:pic>
    </p:spTree>
    <p:extLst>
      <p:ext uri="{BB962C8B-B14F-4D97-AF65-F5344CB8AC3E}">
        <p14:creationId xmlns:p14="http://schemas.microsoft.com/office/powerpoint/2010/main" val="15968254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a:extLst>
              <a:ext uri="{FF2B5EF4-FFF2-40B4-BE49-F238E27FC236}">
                <a16:creationId xmlns:a16="http://schemas.microsoft.com/office/drawing/2014/main" id="{26E83901-1A92-E4F1-28F1-DF04463F8B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221215">
            <a:off x="1946788" y="3176243"/>
            <a:ext cx="4860422" cy="3436102"/>
          </a:xfrm>
          <a:prstGeom prst="rect">
            <a:avLst/>
          </a:prstGeom>
        </p:spPr>
      </p:pic>
      <p:pic>
        <p:nvPicPr>
          <p:cNvPr id="4" name="Obraz 3">
            <a:extLst>
              <a:ext uri="{FF2B5EF4-FFF2-40B4-BE49-F238E27FC236}">
                <a16:creationId xmlns:a16="http://schemas.microsoft.com/office/drawing/2014/main" id="{5A67D032-BBD8-13BE-9915-301FAA7BD200}"/>
              </a:ext>
            </a:extLst>
          </p:cNvPr>
          <p:cNvPicPr>
            <a:picLocks noChangeAspect="1"/>
          </p:cNvPicPr>
          <p:nvPr/>
        </p:nvPicPr>
        <p:blipFill rotWithShape="1">
          <a:blip r:embed="rId3">
            <a:extLst>
              <a:ext uri="{28A0092B-C50C-407E-A947-70E740481C1C}">
                <a14:useLocalDpi xmlns:a14="http://schemas.microsoft.com/office/drawing/2010/main" val="0"/>
              </a:ext>
            </a:extLst>
          </a:blip>
          <a:srcRect l="3701" t="80744" r="40047"/>
          <a:stretch/>
        </p:blipFill>
        <p:spPr>
          <a:xfrm rot="16200000">
            <a:off x="-2779841" y="2768734"/>
            <a:ext cx="6858003" cy="1320535"/>
          </a:xfrm>
          <a:prstGeom prst="rect">
            <a:avLst/>
          </a:prstGeom>
          <a:solidFill>
            <a:schemeClr val="accent2"/>
          </a:solidFill>
        </p:spPr>
      </p:pic>
      <p:pic>
        <p:nvPicPr>
          <p:cNvPr id="6" name="Obraz 5">
            <a:extLst>
              <a:ext uri="{FF2B5EF4-FFF2-40B4-BE49-F238E27FC236}">
                <a16:creationId xmlns:a16="http://schemas.microsoft.com/office/drawing/2014/main" id="{79FF50F7-1768-2068-97CC-0F79458E90E6}"/>
              </a:ext>
            </a:extLst>
          </p:cNvPr>
          <p:cNvPicPr>
            <a:picLocks noChangeAspect="1"/>
          </p:cNvPicPr>
          <p:nvPr/>
        </p:nvPicPr>
        <p:blipFill rotWithShape="1">
          <a:blip r:embed="rId4">
            <a:extLst>
              <a:ext uri="{28A0092B-C50C-407E-A947-70E740481C1C}">
                <a14:useLocalDpi xmlns:a14="http://schemas.microsoft.com/office/drawing/2010/main" val="0"/>
              </a:ext>
            </a:extLst>
          </a:blip>
          <a:srcRect l="12430" r="25914"/>
          <a:stretch/>
        </p:blipFill>
        <p:spPr>
          <a:xfrm>
            <a:off x="120671" y="4608918"/>
            <a:ext cx="1386684" cy="2249082"/>
          </a:xfrm>
          <a:prstGeom prst="rect">
            <a:avLst/>
          </a:prstGeom>
        </p:spPr>
      </p:pic>
      <p:pic>
        <p:nvPicPr>
          <p:cNvPr id="3" name="Obraz 2">
            <a:extLst>
              <a:ext uri="{FF2B5EF4-FFF2-40B4-BE49-F238E27FC236}">
                <a16:creationId xmlns:a16="http://schemas.microsoft.com/office/drawing/2014/main" id="{3E9F9544-80FD-A2FB-C27A-34C502E9E3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323457">
            <a:off x="6961239" y="3337503"/>
            <a:ext cx="4632317" cy="3274842"/>
          </a:xfrm>
          <a:prstGeom prst="rect">
            <a:avLst/>
          </a:prstGeom>
        </p:spPr>
      </p:pic>
      <p:pic>
        <p:nvPicPr>
          <p:cNvPr id="12" name="Obraz 11">
            <a:extLst>
              <a:ext uri="{FF2B5EF4-FFF2-40B4-BE49-F238E27FC236}">
                <a16:creationId xmlns:a16="http://schemas.microsoft.com/office/drawing/2014/main" id="{BABE877B-64AE-8CB9-D35C-4E64CFE366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109671">
            <a:off x="7444569" y="331125"/>
            <a:ext cx="4024466" cy="2845118"/>
          </a:xfrm>
          <a:prstGeom prst="rect">
            <a:avLst/>
          </a:prstGeom>
        </p:spPr>
      </p:pic>
      <p:pic>
        <p:nvPicPr>
          <p:cNvPr id="14" name="Obraz 13">
            <a:extLst>
              <a:ext uri="{FF2B5EF4-FFF2-40B4-BE49-F238E27FC236}">
                <a16:creationId xmlns:a16="http://schemas.microsoft.com/office/drawing/2014/main" id="{9733562A-6C09-C672-3EB1-C9834AD40D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368704">
            <a:off x="2245615" y="323916"/>
            <a:ext cx="4262768" cy="3013587"/>
          </a:xfrm>
          <a:prstGeom prst="rect">
            <a:avLst/>
          </a:prstGeom>
        </p:spPr>
      </p:pic>
      <p:sp>
        <p:nvSpPr>
          <p:cNvPr id="15" name="Prostokąt 14">
            <a:extLst>
              <a:ext uri="{FF2B5EF4-FFF2-40B4-BE49-F238E27FC236}">
                <a16:creationId xmlns:a16="http://schemas.microsoft.com/office/drawing/2014/main" id="{4D430599-92B8-040C-F874-C6C40CFFF0FC}"/>
              </a:ext>
            </a:extLst>
          </p:cNvPr>
          <p:cNvSpPr/>
          <p:nvPr/>
        </p:nvSpPr>
        <p:spPr>
          <a:xfrm>
            <a:off x="6096000" y="2919432"/>
            <a:ext cx="353961" cy="1678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solidFill>
            </a:endParaRPr>
          </a:p>
        </p:txBody>
      </p:sp>
    </p:spTree>
    <p:extLst>
      <p:ext uri="{BB962C8B-B14F-4D97-AF65-F5344CB8AC3E}">
        <p14:creationId xmlns:p14="http://schemas.microsoft.com/office/powerpoint/2010/main" val="22664343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5A67D032-BBD8-13BE-9915-301FAA7BD200}"/>
              </a:ext>
            </a:extLst>
          </p:cNvPr>
          <p:cNvPicPr>
            <a:picLocks noChangeAspect="1"/>
          </p:cNvPicPr>
          <p:nvPr/>
        </p:nvPicPr>
        <p:blipFill rotWithShape="1">
          <a:blip r:embed="rId2">
            <a:extLst>
              <a:ext uri="{28A0092B-C50C-407E-A947-70E740481C1C}">
                <a14:useLocalDpi xmlns:a14="http://schemas.microsoft.com/office/drawing/2010/main" val="0"/>
              </a:ext>
            </a:extLst>
          </a:blip>
          <a:srcRect l="3701" t="80744" r="40047"/>
          <a:stretch/>
        </p:blipFill>
        <p:spPr>
          <a:xfrm rot="16200000">
            <a:off x="-2779841" y="2768734"/>
            <a:ext cx="6858003" cy="1320535"/>
          </a:xfrm>
          <a:prstGeom prst="rect">
            <a:avLst/>
          </a:prstGeom>
          <a:solidFill>
            <a:schemeClr val="accent2"/>
          </a:solidFill>
        </p:spPr>
      </p:pic>
      <p:pic>
        <p:nvPicPr>
          <p:cNvPr id="6" name="Obraz 5">
            <a:extLst>
              <a:ext uri="{FF2B5EF4-FFF2-40B4-BE49-F238E27FC236}">
                <a16:creationId xmlns:a16="http://schemas.microsoft.com/office/drawing/2014/main" id="{79FF50F7-1768-2068-97CC-0F79458E90E6}"/>
              </a:ext>
            </a:extLst>
          </p:cNvPr>
          <p:cNvPicPr>
            <a:picLocks noChangeAspect="1"/>
          </p:cNvPicPr>
          <p:nvPr/>
        </p:nvPicPr>
        <p:blipFill rotWithShape="1">
          <a:blip r:embed="rId3">
            <a:extLst>
              <a:ext uri="{28A0092B-C50C-407E-A947-70E740481C1C}">
                <a14:useLocalDpi xmlns:a14="http://schemas.microsoft.com/office/drawing/2010/main" val="0"/>
              </a:ext>
            </a:extLst>
          </a:blip>
          <a:srcRect l="12430" r="25914"/>
          <a:stretch/>
        </p:blipFill>
        <p:spPr>
          <a:xfrm>
            <a:off x="120671" y="4608918"/>
            <a:ext cx="1386684" cy="2249082"/>
          </a:xfrm>
          <a:prstGeom prst="rect">
            <a:avLst/>
          </a:prstGeom>
        </p:spPr>
      </p:pic>
      <p:pic>
        <p:nvPicPr>
          <p:cNvPr id="10" name="Obraz 9">
            <a:extLst>
              <a:ext uri="{FF2B5EF4-FFF2-40B4-BE49-F238E27FC236}">
                <a16:creationId xmlns:a16="http://schemas.microsoft.com/office/drawing/2014/main" id="{15D8075D-1093-BDF0-45AF-28FD0BE595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5766" y="0"/>
            <a:ext cx="9700752" cy="6858000"/>
          </a:xfrm>
          <a:prstGeom prst="rect">
            <a:avLst/>
          </a:prstGeom>
        </p:spPr>
      </p:pic>
      <p:pic>
        <p:nvPicPr>
          <p:cNvPr id="2" name="Obraz 1">
            <a:extLst>
              <a:ext uri="{FF2B5EF4-FFF2-40B4-BE49-F238E27FC236}">
                <a16:creationId xmlns:a16="http://schemas.microsoft.com/office/drawing/2014/main" id="{C73DD3DD-8AAD-03EE-2826-4C6598BA20AA}"/>
              </a:ext>
            </a:extLst>
          </p:cNvPr>
          <p:cNvPicPr>
            <a:picLocks noChangeAspect="1"/>
          </p:cNvPicPr>
          <p:nvPr/>
        </p:nvPicPr>
        <p:blipFill rotWithShape="1">
          <a:blip r:embed="rId5">
            <a:extLst>
              <a:ext uri="{28A0092B-C50C-407E-A947-70E740481C1C}">
                <a14:useLocalDpi xmlns:a14="http://schemas.microsoft.com/office/drawing/2010/main" val="0"/>
              </a:ext>
            </a:extLst>
          </a:blip>
          <a:srcRect l="3881" t="14580" b="24222"/>
          <a:stretch/>
        </p:blipFill>
        <p:spPr>
          <a:xfrm>
            <a:off x="814013" y="4608918"/>
            <a:ext cx="3541677" cy="2254946"/>
          </a:xfrm>
          <a:prstGeom prst="rect">
            <a:avLst/>
          </a:prstGeom>
        </p:spPr>
      </p:pic>
    </p:spTree>
    <p:extLst>
      <p:ext uri="{BB962C8B-B14F-4D97-AF65-F5344CB8AC3E}">
        <p14:creationId xmlns:p14="http://schemas.microsoft.com/office/powerpoint/2010/main" val="38628198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https://scontent-waw1-1.xx.fbcdn.net/v/t1.15752-9/70319723_374452470161530_5833069048329404416_n.jpg?_nc_cat=102&amp;_nc_ohc=wOJJ_LXgGNAAQkRvHvO0Fd3X3fFdf9CNhGnzlABI4prTl9BgckPU3zcrw&amp;_nc_ht=scontent-waw1-1.xx&amp;oh=20da3b4a7bb2d1647effdecf2d1a2cc4&amp;oe=5E7B79BA">
            <a:extLst>
              <a:ext uri="{FF2B5EF4-FFF2-40B4-BE49-F238E27FC236}">
                <a16:creationId xmlns:a16="http://schemas.microsoft.com/office/drawing/2014/main" id="{ABBABD39-BF45-33C2-F868-5CB6A1CA33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59986" y="2277527"/>
            <a:ext cx="3486733" cy="2612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Obraz 3">
            <a:extLst>
              <a:ext uri="{FF2B5EF4-FFF2-40B4-BE49-F238E27FC236}">
                <a16:creationId xmlns:a16="http://schemas.microsoft.com/office/drawing/2014/main" id="{5A67D032-BBD8-13BE-9915-301FAA7BD200}"/>
              </a:ext>
            </a:extLst>
          </p:cNvPr>
          <p:cNvPicPr>
            <a:picLocks noChangeAspect="1"/>
          </p:cNvPicPr>
          <p:nvPr/>
        </p:nvPicPr>
        <p:blipFill rotWithShape="1">
          <a:blip r:embed="rId3">
            <a:extLst>
              <a:ext uri="{28A0092B-C50C-407E-A947-70E740481C1C}">
                <a14:useLocalDpi xmlns:a14="http://schemas.microsoft.com/office/drawing/2010/main" val="0"/>
              </a:ext>
            </a:extLst>
          </a:blip>
          <a:srcRect l="3701" t="80744" r="40047"/>
          <a:stretch/>
        </p:blipFill>
        <p:spPr>
          <a:xfrm rot="16200000">
            <a:off x="-2779841" y="2768734"/>
            <a:ext cx="6858003" cy="1320535"/>
          </a:xfrm>
          <a:prstGeom prst="rect">
            <a:avLst/>
          </a:prstGeom>
          <a:solidFill>
            <a:schemeClr val="accent2"/>
          </a:solidFill>
        </p:spPr>
      </p:pic>
      <p:pic>
        <p:nvPicPr>
          <p:cNvPr id="6" name="Obraz 5">
            <a:extLst>
              <a:ext uri="{FF2B5EF4-FFF2-40B4-BE49-F238E27FC236}">
                <a16:creationId xmlns:a16="http://schemas.microsoft.com/office/drawing/2014/main" id="{79FF50F7-1768-2068-97CC-0F79458E90E6}"/>
              </a:ext>
            </a:extLst>
          </p:cNvPr>
          <p:cNvPicPr>
            <a:picLocks noChangeAspect="1"/>
          </p:cNvPicPr>
          <p:nvPr/>
        </p:nvPicPr>
        <p:blipFill rotWithShape="1">
          <a:blip r:embed="rId4">
            <a:extLst>
              <a:ext uri="{28A0092B-C50C-407E-A947-70E740481C1C}">
                <a14:useLocalDpi xmlns:a14="http://schemas.microsoft.com/office/drawing/2010/main" val="0"/>
              </a:ext>
            </a:extLst>
          </a:blip>
          <a:srcRect l="12430" r="25914"/>
          <a:stretch/>
        </p:blipFill>
        <p:spPr>
          <a:xfrm>
            <a:off x="120671" y="4608918"/>
            <a:ext cx="1386684" cy="2249082"/>
          </a:xfrm>
          <a:prstGeom prst="rect">
            <a:avLst/>
          </a:prstGeom>
        </p:spPr>
      </p:pic>
      <p:pic>
        <p:nvPicPr>
          <p:cNvPr id="7" name="Obraz 6">
            <a:extLst>
              <a:ext uri="{FF2B5EF4-FFF2-40B4-BE49-F238E27FC236}">
                <a16:creationId xmlns:a16="http://schemas.microsoft.com/office/drawing/2014/main" id="{2E52067D-2471-D222-B731-4986A2003D3D}"/>
              </a:ext>
            </a:extLst>
          </p:cNvPr>
          <p:cNvPicPr>
            <a:picLocks noChangeAspect="1"/>
          </p:cNvPicPr>
          <p:nvPr/>
        </p:nvPicPr>
        <p:blipFill rotWithShape="1">
          <a:blip r:embed="rId5">
            <a:extLst>
              <a:ext uri="{28A0092B-C50C-407E-A947-70E740481C1C}">
                <a14:useLocalDpi xmlns:a14="http://schemas.microsoft.com/office/drawing/2010/main" val="0"/>
              </a:ext>
            </a:extLst>
          </a:blip>
          <a:srcRect l="8302" t="8353" r="10387" b="67760"/>
          <a:stretch/>
        </p:blipFill>
        <p:spPr>
          <a:xfrm>
            <a:off x="1626010" y="-33785"/>
            <a:ext cx="9486900" cy="1638300"/>
          </a:xfrm>
          <a:prstGeom prst="rect">
            <a:avLst/>
          </a:prstGeom>
        </p:spPr>
      </p:pic>
      <p:sp>
        <p:nvSpPr>
          <p:cNvPr id="8" name="pole tekstowe 7">
            <a:extLst>
              <a:ext uri="{FF2B5EF4-FFF2-40B4-BE49-F238E27FC236}">
                <a16:creationId xmlns:a16="http://schemas.microsoft.com/office/drawing/2014/main" id="{9D4EA155-811F-A072-40B4-4B580ADF2D37}"/>
              </a:ext>
            </a:extLst>
          </p:cNvPr>
          <p:cNvSpPr txBox="1"/>
          <p:nvPr/>
        </p:nvSpPr>
        <p:spPr>
          <a:xfrm>
            <a:off x="3510684" y="587094"/>
            <a:ext cx="7352484" cy="707886"/>
          </a:xfrm>
          <a:prstGeom prst="rect">
            <a:avLst/>
          </a:prstGeom>
          <a:noFill/>
        </p:spPr>
        <p:txBody>
          <a:bodyPr wrap="square" rtlCol="0">
            <a:spAutoFit/>
          </a:bodyPr>
          <a:lstStyle/>
          <a:p>
            <a:r>
              <a:rPr lang="pl-PL" sz="4000" dirty="0">
                <a:latin typeface="Comic Sans MS" panose="030F0702030302020204" pitchFamily="66" charset="0"/>
                <a:ea typeface="Noteworthy" pitchFamily="2" charset="0"/>
              </a:rPr>
              <a:t>Dziękujemy za uwagę!  </a:t>
            </a:r>
          </a:p>
        </p:txBody>
      </p:sp>
      <p:pic>
        <p:nvPicPr>
          <p:cNvPr id="11" name="Obraz 10">
            <a:extLst>
              <a:ext uri="{FF2B5EF4-FFF2-40B4-BE49-F238E27FC236}">
                <a16:creationId xmlns:a16="http://schemas.microsoft.com/office/drawing/2014/main" id="{94FDBE5E-3795-47FF-B18B-46326A7111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5507" y="5336784"/>
            <a:ext cx="1133932" cy="1252274"/>
          </a:xfrm>
          <a:prstGeom prst="rect">
            <a:avLst/>
          </a:prstGeom>
        </p:spPr>
      </p:pic>
      <p:pic>
        <p:nvPicPr>
          <p:cNvPr id="13" name="Obraz 12">
            <a:extLst>
              <a:ext uri="{FF2B5EF4-FFF2-40B4-BE49-F238E27FC236}">
                <a16:creationId xmlns:a16="http://schemas.microsoft.com/office/drawing/2014/main" id="{250C35F8-ADEF-D5EF-6446-E89263ED2EC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06201" y="5377600"/>
            <a:ext cx="1453785" cy="1170642"/>
          </a:xfrm>
          <a:prstGeom prst="rect">
            <a:avLst/>
          </a:prstGeom>
        </p:spPr>
      </p:pic>
      <p:sp>
        <p:nvSpPr>
          <p:cNvPr id="14" name="pole tekstowe 13">
            <a:extLst>
              <a:ext uri="{FF2B5EF4-FFF2-40B4-BE49-F238E27FC236}">
                <a16:creationId xmlns:a16="http://schemas.microsoft.com/office/drawing/2014/main" id="{933A054B-4770-4901-E4CE-CC7F72818B91}"/>
              </a:ext>
            </a:extLst>
          </p:cNvPr>
          <p:cNvSpPr txBox="1"/>
          <p:nvPr/>
        </p:nvSpPr>
        <p:spPr>
          <a:xfrm>
            <a:off x="8516461" y="5716567"/>
            <a:ext cx="3554868" cy="1261884"/>
          </a:xfrm>
          <a:prstGeom prst="rect">
            <a:avLst/>
          </a:prstGeom>
          <a:noFill/>
        </p:spPr>
        <p:txBody>
          <a:bodyPr wrap="square" rtlCol="0">
            <a:spAutoFit/>
          </a:bodyPr>
          <a:lstStyle/>
          <a:p>
            <a:r>
              <a:rPr lang="pl-PL" dirty="0">
                <a:latin typeface="Comic Sans MS" panose="030F0702030302020204" pitchFamily="66" charset="0"/>
                <a:ea typeface="Noteworthy" pitchFamily="2" charset="0"/>
              </a:rPr>
              <a:t>https://www. szkola.hipolita.pl</a:t>
            </a:r>
          </a:p>
          <a:p>
            <a:endParaRPr lang="pl-PL" dirty="0">
              <a:latin typeface="Comic Sans MS" panose="030F0702030302020204" pitchFamily="66" charset="0"/>
              <a:ea typeface="Noteworthy" pitchFamily="2" charset="0"/>
            </a:endParaRPr>
          </a:p>
          <a:p>
            <a:r>
              <a:rPr lang="pl-PL" sz="4000" dirty="0">
                <a:latin typeface="Comic Sans MS" panose="030F0702030302020204" pitchFamily="66" charset="0"/>
                <a:ea typeface="Noteworthy" pitchFamily="2" charset="0"/>
              </a:rPr>
              <a:t>  </a:t>
            </a:r>
          </a:p>
        </p:txBody>
      </p:sp>
      <p:sp>
        <p:nvSpPr>
          <p:cNvPr id="15" name="pole tekstowe 14">
            <a:extLst>
              <a:ext uri="{FF2B5EF4-FFF2-40B4-BE49-F238E27FC236}">
                <a16:creationId xmlns:a16="http://schemas.microsoft.com/office/drawing/2014/main" id="{ACC990D4-20D5-99D7-189B-ADCE065861D8}"/>
              </a:ext>
            </a:extLst>
          </p:cNvPr>
          <p:cNvSpPr txBox="1"/>
          <p:nvPr/>
        </p:nvSpPr>
        <p:spPr>
          <a:xfrm>
            <a:off x="4323919" y="5716567"/>
            <a:ext cx="2684939" cy="1261884"/>
          </a:xfrm>
          <a:prstGeom prst="rect">
            <a:avLst/>
          </a:prstGeom>
          <a:noFill/>
        </p:spPr>
        <p:txBody>
          <a:bodyPr wrap="square" rtlCol="0">
            <a:spAutoFit/>
          </a:bodyPr>
          <a:lstStyle/>
          <a:p>
            <a:r>
              <a:rPr lang="pl-PL" dirty="0">
                <a:latin typeface="Comic Sans MS" panose="030F0702030302020204" pitchFamily="66" charset="0"/>
                <a:ea typeface="Noteworthy" pitchFamily="2" charset="0"/>
              </a:rPr>
              <a:t>https://www.facebook.com/ZsChodziezPL</a:t>
            </a:r>
          </a:p>
          <a:p>
            <a:r>
              <a:rPr lang="pl-PL" sz="4000" dirty="0">
                <a:latin typeface="Comic Sans MS" panose="030F0702030302020204" pitchFamily="66" charset="0"/>
                <a:ea typeface="Noteworthy" pitchFamily="2" charset="0"/>
              </a:rPr>
              <a:t>  </a:t>
            </a:r>
          </a:p>
        </p:txBody>
      </p:sp>
      <p:pic>
        <p:nvPicPr>
          <p:cNvPr id="17" name="Obraz 16">
            <a:extLst>
              <a:ext uri="{FF2B5EF4-FFF2-40B4-BE49-F238E27FC236}">
                <a16:creationId xmlns:a16="http://schemas.microsoft.com/office/drawing/2014/main" id="{ECF3ABE1-5C25-169F-D50D-998C2FA2AFC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07355" y="1366544"/>
            <a:ext cx="7567718" cy="4091128"/>
          </a:xfrm>
          <a:prstGeom prst="rect">
            <a:avLst/>
          </a:prstGeom>
        </p:spPr>
      </p:pic>
      <p:sp>
        <p:nvSpPr>
          <p:cNvPr id="18" name="Prostokąt 17">
            <a:extLst>
              <a:ext uri="{FF2B5EF4-FFF2-40B4-BE49-F238E27FC236}">
                <a16:creationId xmlns:a16="http://schemas.microsoft.com/office/drawing/2014/main" id="{1828980F-CEBE-5099-29EF-5AA8F36FF58C}"/>
              </a:ext>
            </a:extLst>
          </p:cNvPr>
          <p:cNvSpPr/>
          <p:nvPr/>
        </p:nvSpPr>
        <p:spPr>
          <a:xfrm>
            <a:off x="2269947" y="2431399"/>
            <a:ext cx="5795559" cy="4355038"/>
          </a:xfrm>
          <a:prstGeom prst="rect">
            <a:avLst/>
          </a:prstGeom>
          <a:noFill/>
        </p:spPr>
        <p:txBody>
          <a:bodyPr>
            <a:spAutoFit/>
          </a:bodyPr>
          <a:lstStyle/>
          <a:p>
            <a:pPr algn="ctr" eaLnBrk="1" fontAlgn="auto" hangingPunct="1">
              <a:spcBef>
                <a:spcPts val="0"/>
              </a:spcBef>
              <a:spcAft>
                <a:spcPts val="0"/>
              </a:spcAft>
              <a:defRPr/>
            </a:pPr>
            <a:r>
              <a:rPr lang="pl-PL"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ul. Prymasa Stefana Wyszyńskiego 2</a:t>
            </a:r>
          </a:p>
          <a:p>
            <a:pPr algn="ctr" eaLnBrk="1" fontAlgn="auto" hangingPunct="1">
              <a:spcBef>
                <a:spcPts val="0"/>
              </a:spcBef>
              <a:spcAft>
                <a:spcPts val="0"/>
              </a:spcAft>
              <a:defRPr/>
            </a:pPr>
            <a:r>
              <a:rPr lang="pl-PL"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64-800 Chodzież</a:t>
            </a:r>
          </a:p>
          <a:p>
            <a:pPr algn="ctr" eaLnBrk="1" fontAlgn="auto" hangingPunct="1">
              <a:spcBef>
                <a:spcPts val="600"/>
              </a:spcBef>
              <a:spcAft>
                <a:spcPts val="0"/>
              </a:spcAft>
              <a:defRPr/>
            </a:pPr>
            <a:r>
              <a:rPr lang="pl-PL" sz="28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tel.fax</a:t>
            </a:r>
            <a:r>
              <a:rPr lang="pl-PL"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 / (67) 281 01 60</a:t>
            </a:r>
          </a:p>
          <a:p>
            <a:pPr algn="ctr" eaLnBrk="1" fontAlgn="auto" hangingPunct="1">
              <a:spcBef>
                <a:spcPts val="0"/>
              </a:spcBef>
              <a:spcAft>
                <a:spcPts val="0"/>
              </a:spcAft>
              <a:defRPr/>
            </a:pPr>
            <a:r>
              <a:rPr lang="pl-PL"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sekretariat@szkola.hipolita.pl</a:t>
            </a:r>
          </a:p>
          <a:p>
            <a:pPr algn="ctr" eaLnBrk="1" fontAlgn="auto" hangingPunct="1">
              <a:spcBef>
                <a:spcPts val="0"/>
              </a:spcBef>
              <a:spcAft>
                <a:spcPts val="0"/>
              </a:spcAft>
              <a:defRPr/>
            </a:pPr>
            <a:endParaRPr lang="pl-PL" sz="32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cs typeface="+mn-cs"/>
            </a:endParaRPr>
          </a:p>
          <a:p>
            <a:pPr algn="ctr" eaLnBrk="1" fontAlgn="auto" hangingPunct="1">
              <a:spcBef>
                <a:spcPts val="0"/>
              </a:spcBef>
              <a:spcAft>
                <a:spcPts val="0"/>
              </a:spcAft>
              <a:defRPr/>
            </a:pPr>
            <a:endParaRPr lang="pl-PL" sz="32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cs typeface="+mn-cs"/>
            </a:endParaRPr>
          </a:p>
          <a:p>
            <a:pPr algn="ctr" eaLnBrk="1" fontAlgn="auto" hangingPunct="1">
              <a:spcBef>
                <a:spcPts val="0"/>
              </a:spcBef>
              <a:spcAft>
                <a:spcPts val="0"/>
              </a:spcAft>
              <a:defRPr/>
            </a:pPr>
            <a:endParaRPr lang="pl-PL" sz="32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cs typeface="+mn-cs"/>
            </a:endParaRPr>
          </a:p>
          <a:p>
            <a:pPr algn="ctr" eaLnBrk="1" fontAlgn="auto" hangingPunct="1">
              <a:spcBef>
                <a:spcPts val="0"/>
              </a:spcBef>
              <a:spcAft>
                <a:spcPts val="0"/>
              </a:spcAft>
              <a:defRPr/>
            </a:pPr>
            <a:endParaRPr lang="pl-PL" sz="32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cs typeface="+mn-cs"/>
            </a:endParaRPr>
          </a:p>
          <a:p>
            <a:pPr algn="ctr" eaLnBrk="1" fontAlgn="auto" hangingPunct="1">
              <a:spcBef>
                <a:spcPts val="0"/>
              </a:spcBef>
              <a:spcAft>
                <a:spcPts val="0"/>
              </a:spcAft>
              <a:defRPr/>
            </a:pPr>
            <a:endParaRPr lang="pl-PL" sz="32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cs typeface="+mn-cs"/>
            </a:endParaRPr>
          </a:p>
        </p:txBody>
      </p:sp>
      <p:pic>
        <p:nvPicPr>
          <p:cNvPr id="3" name="Obraz 2">
            <a:extLst>
              <a:ext uri="{FF2B5EF4-FFF2-40B4-BE49-F238E27FC236}">
                <a16:creationId xmlns:a16="http://schemas.microsoft.com/office/drawing/2014/main" id="{8C25D311-BEA2-1D32-642A-A5B46E3C0537}"/>
              </a:ext>
            </a:extLst>
          </p:cNvPr>
          <p:cNvPicPr>
            <a:picLocks noChangeAspect="1"/>
          </p:cNvPicPr>
          <p:nvPr/>
        </p:nvPicPr>
        <p:blipFill rotWithShape="1">
          <a:blip r:embed="rId9">
            <a:extLst>
              <a:ext uri="{28A0092B-C50C-407E-A947-70E740481C1C}">
                <a14:useLocalDpi xmlns:a14="http://schemas.microsoft.com/office/drawing/2010/main" val="0"/>
              </a:ext>
            </a:extLst>
          </a:blip>
          <a:srcRect l="3881" t="14580" b="24222"/>
          <a:stretch/>
        </p:blipFill>
        <p:spPr>
          <a:xfrm>
            <a:off x="723255" y="5083276"/>
            <a:ext cx="2787429" cy="1774725"/>
          </a:xfrm>
          <a:prstGeom prst="rect">
            <a:avLst/>
          </a:prstGeom>
        </p:spPr>
      </p:pic>
    </p:spTree>
    <p:extLst>
      <p:ext uri="{BB962C8B-B14F-4D97-AF65-F5344CB8AC3E}">
        <p14:creationId xmlns:p14="http://schemas.microsoft.com/office/powerpoint/2010/main" val="6772462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5A67D032-BBD8-13BE-9915-301FAA7BD200}"/>
              </a:ext>
            </a:extLst>
          </p:cNvPr>
          <p:cNvPicPr>
            <a:picLocks noChangeAspect="1"/>
          </p:cNvPicPr>
          <p:nvPr/>
        </p:nvPicPr>
        <p:blipFill rotWithShape="1">
          <a:blip r:embed="rId2">
            <a:extLst>
              <a:ext uri="{28A0092B-C50C-407E-A947-70E740481C1C}">
                <a14:useLocalDpi xmlns:a14="http://schemas.microsoft.com/office/drawing/2010/main" val="0"/>
              </a:ext>
            </a:extLst>
          </a:blip>
          <a:srcRect l="3701" t="80744" r="40047"/>
          <a:stretch/>
        </p:blipFill>
        <p:spPr>
          <a:xfrm rot="16200000">
            <a:off x="-2779841" y="2768734"/>
            <a:ext cx="6858003" cy="1320535"/>
          </a:xfrm>
          <a:prstGeom prst="rect">
            <a:avLst/>
          </a:prstGeom>
          <a:solidFill>
            <a:schemeClr val="accent2"/>
          </a:solidFill>
        </p:spPr>
      </p:pic>
      <p:pic>
        <p:nvPicPr>
          <p:cNvPr id="6" name="Obraz 5">
            <a:extLst>
              <a:ext uri="{FF2B5EF4-FFF2-40B4-BE49-F238E27FC236}">
                <a16:creationId xmlns:a16="http://schemas.microsoft.com/office/drawing/2014/main" id="{79FF50F7-1768-2068-97CC-0F79458E90E6}"/>
              </a:ext>
            </a:extLst>
          </p:cNvPr>
          <p:cNvPicPr>
            <a:picLocks noChangeAspect="1"/>
          </p:cNvPicPr>
          <p:nvPr/>
        </p:nvPicPr>
        <p:blipFill rotWithShape="1">
          <a:blip r:embed="rId3">
            <a:extLst>
              <a:ext uri="{28A0092B-C50C-407E-A947-70E740481C1C}">
                <a14:useLocalDpi xmlns:a14="http://schemas.microsoft.com/office/drawing/2010/main" val="0"/>
              </a:ext>
            </a:extLst>
          </a:blip>
          <a:srcRect l="12430" r="25914"/>
          <a:stretch/>
        </p:blipFill>
        <p:spPr>
          <a:xfrm>
            <a:off x="-84950" y="3940370"/>
            <a:ext cx="1848806" cy="2998604"/>
          </a:xfrm>
          <a:prstGeom prst="rect">
            <a:avLst/>
          </a:prstGeom>
        </p:spPr>
      </p:pic>
      <p:pic>
        <p:nvPicPr>
          <p:cNvPr id="7" name="Obraz 6">
            <a:extLst>
              <a:ext uri="{FF2B5EF4-FFF2-40B4-BE49-F238E27FC236}">
                <a16:creationId xmlns:a16="http://schemas.microsoft.com/office/drawing/2014/main" id="{2E52067D-2471-D222-B731-4986A2003D3D}"/>
              </a:ext>
            </a:extLst>
          </p:cNvPr>
          <p:cNvPicPr>
            <a:picLocks noChangeAspect="1"/>
          </p:cNvPicPr>
          <p:nvPr/>
        </p:nvPicPr>
        <p:blipFill rotWithShape="1">
          <a:blip r:embed="rId4">
            <a:extLst>
              <a:ext uri="{28A0092B-C50C-407E-A947-70E740481C1C}">
                <a14:useLocalDpi xmlns:a14="http://schemas.microsoft.com/office/drawing/2010/main" val="0"/>
              </a:ext>
            </a:extLst>
          </a:blip>
          <a:srcRect l="8302" t="8353" r="10387" b="67760"/>
          <a:stretch/>
        </p:blipFill>
        <p:spPr>
          <a:xfrm>
            <a:off x="1749732" y="48599"/>
            <a:ext cx="9486900" cy="1638300"/>
          </a:xfrm>
          <a:prstGeom prst="rect">
            <a:avLst/>
          </a:prstGeom>
        </p:spPr>
      </p:pic>
      <p:sp>
        <p:nvSpPr>
          <p:cNvPr id="8" name="pole tekstowe 7">
            <a:extLst>
              <a:ext uri="{FF2B5EF4-FFF2-40B4-BE49-F238E27FC236}">
                <a16:creationId xmlns:a16="http://schemas.microsoft.com/office/drawing/2014/main" id="{9D4EA155-811F-A072-40B4-4B580ADF2D37}"/>
              </a:ext>
            </a:extLst>
          </p:cNvPr>
          <p:cNvSpPr txBox="1"/>
          <p:nvPr/>
        </p:nvSpPr>
        <p:spPr>
          <a:xfrm>
            <a:off x="2068666" y="609681"/>
            <a:ext cx="8849032" cy="1077218"/>
          </a:xfrm>
          <a:prstGeom prst="rect">
            <a:avLst/>
          </a:prstGeom>
          <a:noFill/>
        </p:spPr>
        <p:txBody>
          <a:bodyPr wrap="square" rtlCol="0">
            <a:spAutoFit/>
          </a:bodyPr>
          <a:lstStyle/>
          <a:p>
            <a:r>
              <a:rPr lang="pl-PL" sz="4000" dirty="0">
                <a:latin typeface="Comic Sans MS" panose="030F0702030302020204" pitchFamily="66" charset="0"/>
                <a:ea typeface="Noteworthy" pitchFamily="2" charset="0"/>
              </a:rPr>
              <a:t>TECHNIKUM    </a:t>
            </a:r>
            <a:r>
              <a:rPr lang="pl-PL" altLang="pl-PL" sz="2400" dirty="0">
                <a:latin typeface="Comic Sans MS" panose="030F0702030302020204" pitchFamily="66" charset="0"/>
              </a:rPr>
              <a:t>CZAS TRWANIA NAUKI:  </a:t>
            </a:r>
            <a:r>
              <a:rPr lang="pl-PL" altLang="pl-PL" sz="2400" b="1" dirty="0">
                <a:latin typeface="Comic Sans MS" panose="030F0702030302020204" pitchFamily="66" charset="0"/>
              </a:rPr>
              <a:t>5 LAT </a:t>
            </a:r>
          </a:p>
          <a:p>
            <a:r>
              <a:rPr lang="pl-PL" sz="2400" dirty="0">
                <a:latin typeface="Comic Sans MS" panose="030F0702030302020204" pitchFamily="66" charset="0"/>
                <a:ea typeface="Noteworthy" pitchFamily="2" charset="0"/>
              </a:rPr>
              <a:t> </a:t>
            </a:r>
          </a:p>
        </p:txBody>
      </p:sp>
      <p:pic>
        <p:nvPicPr>
          <p:cNvPr id="2" name="Obraz 1">
            <a:extLst>
              <a:ext uri="{FF2B5EF4-FFF2-40B4-BE49-F238E27FC236}">
                <a16:creationId xmlns:a16="http://schemas.microsoft.com/office/drawing/2014/main" id="{4D3172E3-223E-9EFE-5CA7-123CBC5CFA8A}"/>
              </a:ext>
            </a:extLst>
          </p:cNvPr>
          <p:cNvPicPr>
            <a:picLocks noChangeAspect="1"/>
          </p:cNvPicPr>
          <p:nvPr/>
        </p:nvPicPr>
        <p:blipFill rotWithShape="1">
          <a:blip r:embed="rId5">
            <a:extLst>
              <a:ext uri="{28A0092B-C50C-407E-A947-70E740481C1C}">
                <a14:useLocalDpi xmlns:a14="http://schemas.microsoft.com/office/drawing/2010/main" val="0"/>
              </a:ext>
            </a:extLst>
          </a:blip>
          <a:srcRect l="3881" t="14580" b="24222"/>
          <a:stretch/>
        </p:blipFill>
        <p:spPr>
          <a:xfrm>
            <a:off x="723255" y="4831289"/>
            <a:ext cx="3183208" cy="2026713"/>
          </a:xfrm>
          <a:prstGeom prst="rect">
            <a:avLst/>
          </a:prstGeom>
        </p:spPr>
      </p:pic>
      <p:sp>
        <p:nvSpPr>
          <p:cNvPr id="13" name="Symbol zastępczy zawartości 5">
            <a:extLst>
              <a:ext uri="{FF2B5EF4-FFF2-40B4-BE49-F238E27FC236}">
                <a16:creationId xmlns:a16="http://schemas.microsoft.com/office/drawing/2014/main" id="{0AE75136-5F49-BCF7-B01A-769886925018}"/>
              </a:ext>
            </a:extLst>
          </p:cNvPr>
          <p:cNvSpPr txBox="1">
            <a:spLocks/>
          </p:cNvSpPr>
          <p:nvPr/>
        </p:nvSpPr>
        <p:spPr>
          <a:xfrm>
            <a:off x="6223819" y="2109019"/>
            <a:ext cx="8673639" cy="518543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pl-PL" altLang="pl-PL" sz="2800" dirty="0"/>
          </a:p>
          <a:p>
            <a:endParaRPr lang="pl-PL" altLang="pl-PL" sz="2800" dirty="0"/>
          </a:p>
        </p:txBody>
      </p:sp>
      <p:sp>
        <p:nvSpPr>
          <p:cNvPr id="17" name="Symbol zastępczy zawartości 1">
            <a:extLst>
              <a:ext uri="{FF2B5EF4-FFF2-40B4-BE49-F238E27FC236}">
                <a16:creationId xmlns:a16="http://schemas.microsoft.com/office/drawing/2014/main" id="{B77494EA-5F71-7CA9-84E8-ED9F4285495D}"/>
              </a:ext>
            </a:extLst>
          </p:cNvPr>
          <p:cNvSpPr>
            <a:spLocks noGrp="1"/>
          </p:cNvSpPr>
          <p:nvPr/>
        </p:nvSpPr>
        <p:spPr>
          <a:xfrm>
            <a:off x="3626785" y="1511207"/>
            <a:ext cx="8050150" cy="49387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SzPct val="150000"/>
              <a:buNone/>
            </a:pPr>
            <a:endParaRPr lang="pl-PL" b="1" dirty="0">
              <a:latin typeface="Arial" panose="020B0604020202020204" pitchFamily="34" charset="0"/>
              <a:cs typeface="Arial" panose="020B0604020202020204" pitchFamily="34" charset="0"/>
            </a:endParaRPr>
          </a:p>
          <a:p>
            <a:pPr marL="0" indent="0" algn="l">
              <a:spcBef>
                <a:spcPts val="0"/>
              </a:spcBef>
              <a:spcAft>
                <a:spcPts val="1200"/>
              </a:spcAft>
              <a:buNone/>
            </a:pPr>
            <a:r>
              <a:rPr lang="pl-PL" altLang="pl-PL" b="1" dirty="0">
                <a:latin typeface="Comic Sans MS" panose="030F0702030302020204" pitchFamily="66" charset="0"/>
              </a:rPr>
              <a:t>Oferujemy kształcenie w zawodach:</a:t>
            </a:r>
          </a:p>
          <a:p>
            <a:pPr>
              <a:spcBef>
                <a:spcPts val="1800"/>
              </a:spcBef>
              <a:buSzPct val="150000"/>
              <a:buBlip>
                <a:blip r:embed="rId6"/>
              </a:buBlip>
            </a:pPr>
            <a:r>
              <a:rPr lang="pl-PL" altLang="pl-PL" dirty="0">
                <a:latin typeface="Comic Sans MS" panose="030F0702030302020204" pitchFamily="66" charset="0"/>
              </a:rPr>
              <a:t>technik elektryk</a:t>
            </a:r>
          </a:p>
          <a:p>
            <a:pPr>
              <a:spcBef>
                <a:spcPts val="1800"/>
              </a:spcBef>
              <a:buSzPct val="150000"/>
              <a:buBlip>
                <a:blip r:embed="rId6"/>
              </a:buBlip>
            </a:pPr>
            <a:r>
              <a:rPr lang="pl-PL" altLang="pl-PL" dirty="0">
                <a:latin typeface="Comic Sans MS" panose="030F0702030302020204" pitchFamily="66" charset="0"/>
              </a:rPr>
              <a:t>technik ekonomista</a:t>
            </a:r>
          </a:p>
          <a:p>
            <a:pPr>
              <a:spcBef>
                <a:spcPts val="1800"/>
              </a:spcBef>
              <a:buSzPct val="150000"/>
              <a:buBlip>
                <a:blip r:embed="rId6"/>
              </a:buBlip>
            </a:pPr>
            <a:r>
              <a:rPr lang="pl-PL" altLang="pl-PL" dirty="0">
                <a:latin typeface="Comic Sans MS" panose="030F0702030302020204" pitchFamily="66" charset="0"/>
              </a:rPr>
              <a:t>Technik logistyk</a:t>
            </a:r>
          </a:p>
          <a:p>
            <a:pPr>
              <a:spcBef>
                <a:spcPts val="1800"/>
              </a:spcBef>
              <a:buSzPct val="150000"/>
              <a:buBlip>
                <a:blip r:embed="rId6"/>
              </a:buBlip>
            </a:pPr>
            <a:r>
              <a:rPr lang="pl-PL" altLang="pl-PL" dirty="0">
                <a:latin typeface="Comic Sans MS" panose="030F0702030302020204" pitchFamily="66" charset="0"/>
              </a:rPr>
              <a:t>technik organizacji turystyki</a:t>
            </a:r>
          </a:p>
          <a:p>
            <a:pPr>
              <a:spcBef>
                <a:spcPts val="1800"/>
              </a:spcBef>
              <a:buSzPct val="150000"/>
              <a:buBlip>
                <a:blip r:embed="rId6"/>
              </a:buBlip>
            </a:pPr>
            <a:r>
              <a:rPr lang="pl-PL" altLang="pl-PL" dirty="0">
                <a:latin typeface="Comic Sans MS" panose="030F0702030302020204" pitchFamily="66" charset="0"/>
              </a:rPr>
              <a:t>technik pojazdów samochodowych</a:t>
            </a:r>
          </a:p>
          <a:p>
            <a:pPr>
              <a:spcBef>
                <a:spcPts val="1800"/>
              </a:spcBef>
              <a:buSzPct val="150000"/>
              <a:buBlip>
                <a:blip r:embed="rId6"/>
              </a:buBlip>
            </a:pPr>
            <a:r>
              <a:rPr lang="pl-PL" altLang="pl-PL" dirty="0">
                <a:latin typeface="Comic Sans MS" panose="030F0702030302020204" pitchFamily="66" charset="0"/>
              </a:rPr>
              <a:t>technik żywienia i usług gastronomicznych</a:t>
            </a:r>
          </a:p>
          <a:p>
            <a:pPr marL="0" indent="0">
              <a:buSzPct val="150000"/>
              <a:buNone/>
            </a:pPr>
            <a:endParaRPr lang="pl-PL" dirty="0">
              <a:latin typeface="Arial" panose="020B0604020202020204" pitchFamily="34" charset="0"/>
              <a:cs typeface="Arial" panose="020B0604020202020204" pitchFamily="34" charset="0"/>
            </a:endParaRPr>
          </a:p>
          <a:p>
            <a:pPr marL="0" indent="0">
              <a:buSzPct val="150000"/>
              <a:buNone/>
            </a:pPr>
            <a:endParaRPr lang="pl-P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65462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az 8">
            <a:extLst>
              <a:ext uri="{FF2B5EF4-FFF2-40B4-BE49-F238E27FC236}">
                <a16:creationId xmlns:a16="http://schemas.microsoft.com/office/drawing/2014/main" id="{83296ED1-B685-51A8-C5EA-1C9452B93A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4327778">
            <a:off x="9182674" y="-421273"/>
            <a:ext cx="4415161" cy="3311371"/>
          </a:xfrm>
          <a:prstGeom prst="rect">
            <a:avLst/>
          </a:prstGeom>
        </p:spPr>
      </p:pic>
      <p:pic>
        <p:nvPicPr>
          <p:cNvPr id="4" name="Obraz 3">
            <a:extLst>
              <a:ext uri="{FF2B5EF4-FFF2-40B4-BE49-F238E27FC236}">
                <a16:creationId xmlns:a16="http://schemas.microsoft.com/office/drawing/2014/main" id="{5A67D032-BBD8-13BE-9915-301FAA7BD200}"/>
              </a:ext>
            </a:extLst>
          </p:cNvPr>
          <p:cNvPicPr>
            <a:picLocks noChangeAspect="1"/>
          </p:cNvPicPr>
          <p:nvPr/>
        </p:nvPicPr>
        <p:blipFill rotWithShape="1">
          <a:blip r:embed="rId3">
            <a:extLst>
              <a:ext uri="{28A0092B-C50C-407E-A947-70E740481C1C}">
                <a14:useLocalDpi xmlns:a14="http://schemas.microsoft.com/office/drawing/2010/main" val="0"/>
              </a:ext>
            </a:extLst>
          </a:blip>
          <a:srcRect l="3701" t="80744" r="40047"/>
          <a:stretch/>
        </p:blipFill>
        <p:spPr>
          <a:xfrm rot="16200000">
            <a:off x="-2779841" y="2768734"/>
            <a:ext cx="6858003" cy="1320535"/>
          </a:xfrm>
          <a:prstGeom prst="rect">
            <a:avLst/>
          </a:prstGeom>
          <a:solidFill>
            <a:schemeClr val="accent2"/>
          </a:solidFill>
        </p:spPr>
      </p:pic>
      <p:pic>
        <p:nvPicPr>
          <p:cNvPr id="6" name="Obraz 5">
            <a:extLst>
              <a:ext uri="{FF2B5EF4-FFF2-40B4-BE49-F238E27FC236}">
                <a16:creationId xmlns:a16="http://schemas.microsoft.com/office/drawing/2014/main" id="{79FF50F7-1768-2068-97CC-0F79458E90E6}"/>
              </a:ext>
            </a:extLst>
          </p:cNvPr>
          <p:cNvPicPr>
            <a:picLocks noChangeAspect="1"/>
          </p:cNvPicPr>
          <p:nvPr/>
        </p:nvPicPr>
        <p:blipFill rotWithShape="1">
          <a:blip r:embed="rId4">
            <a:extLst>
              <a:ext uri="{28A0092B-C50C-407E-A947-70E740481C1C}">
                <a14:useLocalDpi xmlns:a14="http://schemas.microsoft.com/office/drawing/2010/main" val="0"/>
              </a:ext>
            </a:extLst>
          </a:blip>
          <a:srcRect l="12430" r="25914"/>
          <a:stretch/>
        </p:blipFill>
        <p:spPr>
          <a:xfrm>
            <a:off x="120671" y="4608918"/>
            <a:ext cx="1386684" cy="2249082"/>
          </a:xfrm>
          <a:prstGeom prst="rect">
            <a:avLst/>
          </a:prstGeom>
        </p:spPr>
      </p:pic>
      <p:pic>
        <p:nvPicPr>
          <p:cNvPr id="7" name="Obraz 6">
            <a:extLst>
              <a:ext uri="{FF2B5EF4-FFF2-40B4-BE49-F238E27FC236}">
                <a16:creationId xmlns:a16="http://schemas.microsoft.com/office/drawing/2014/main" id="{2E52067D-2471-D222-B731-4986A2003D3D}"/>
              </a:ext>
            </a:extLst>
          </p:cNvPr>
          <p:cNvPicPr>
            <a:picLocks noChangeAspect="1"/>
          </p:cNvPicPr>
          <p:nvPr/>
        </p:nvPicPr>
        <p:blipFill rotWithShape="1">
          <a:blip r:embed="rId5">
            <a:extLst>
              <a:ext uri="{28A0092B-C50C-407E-A947-70E740481C1C}">
                <a14:useLocalDpi xmlns:a14="http://schemas.microsoft.com/office/drawing/2010/main" val="0"/>
              </a:ext>
            </a:extLst>
          </a:blip>
          <a:srcRect l="8302" t="8353" r="10387" b="67760"/>
          <a:stretch/>
        </p:blipFill>
        <p:spPr>
          <a:xfrm>
            <a:off x="1507355" y="-3852"/>
            <a:ext cx="4893547" cy="1638300"/>
          </a:xfrm>
          <a:prstGeom prst="rect">
            <a:avLst/>
          </a:prstGeom>
        </p:spPr>
      </p:pic>
      <p:pic>
        <p:nvPicPr>
          <p:cNvPr id="2" name="Obraz 1">
            <a:extLst>
              <a:ext uri="{FF2B5EF4-FFF2-40B4-BE49-F238E27FC236}">
                <a16:creationId xmlns:a16="http://schemas.microsoft.com/office/drawing/2014/main" id="{4D3172E3-223E-9EFE-5CA7-123CBC5CFA8A}"/>
              </a:ext>
            </a:extLst>
          </p:cNvPr>
          <p:cNvPicPr>
            <a:picLocks noChangeAspect="1"/>
          </p:cNvPicPr>
          <p:nvPr/>
        </p:nvPicPr>
        <p:blipFill rotWithShape="1">
          <a:blip r:embed="rId6">
            <a:extLst>
              <a:ext uri="{28A0092B-C50C-407E-A947-70E740481C1C}">
                <a14:useLocalDpi xmlns:a14="http://schemas.microsoft.com/office/drawing/2010/main" val="0"/>
              </a:ext>
            </a:extLst>
          </a:blip>
          <a:srcRect l="3881" t="14580" b="24222"/>
          <a:stretch/>
        </p:blipFill>
        <p:spPr>
          <a:xfrm>
            <a:off x="723255" y="4935794"/>
            <a:ext cx="3019070" cy="1922208"/>
          </a:xfrm>
          <a:prstGeom prst="rect">
            <a:avLst/>
          </a:prstGeom>
        </p:spPr>
      </p:pic>
      <p:sp>
        <p:nvSpPr>
          <p:cNvPr id="13" name="Symbol zastępczy zawartości 5">
            <a:extLst>
              <a:ext uri="{FF2B5EF4-FFF2-40B4-BE49-F238E27FC236}">
                <a16:creationId xmlns:a16="http://schemas.microsoft.com/office/drawing/2014/main" id="{0AE75136-5F49-BCF7-B01A-769886925018}"/>
              </a:ext>
            </a:extLst>
          </p:cNvPr>
          <p:cNvSpPr txBox="1">
            <a:spLocks/>
          </p:cNvSpPr>
          <p:nvPr/>
        </p:nvSpPr>
        <p:spPr>
          <a:xfrm>
            <a:off x="6968003" y="1126076"/>
            <a:ext cx="8673639" cy="518543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pl-PL" altLang="pl-PL" sz="2800" dirty="0"/>
          </a:p>
          <a:p>
            <a:endParaRPr lang="pl-PL" altLang="pl-PL" sz="2800" dirty="0"/>
          </a:p>
        </p:txBody>
      </p:sp>
      <p:sp>
        <p:nvSpPr>
          <p:cNvPr id="5" name="pole tekstowe 4">
            <a:extLst>
              <a:ext uri="{FF2B5EF4-FFF2-40B4-BE49-F238E27FC236}">
                <a16:creationId xmlns:a16="http://schemas.microsoft.com/office/drawing/2014/main" id="{E575329C-E09E-CD4C-4735-41D34DC0228B}"/>
              </a:ext>
            </a:extLst>
          </p:cNvPr>
          <p:cNvSpPr txBox="1"/>
          <p:nvPr/>
        </p:nvSpPr>
        <p:spPr>
          <a:xfrm>
            <a:off x="2368062" y="571432"/>
            <a:ext cx="7455876" cy="523220"/>
          </a:xfrm>
          <a:prstGeom prst="rect">
            <a:avLst/>
          </a:prstGeom>
          <a:noFill/>
        </p:spPr>
        <p:txBody>
          <a:bodyPr wrap="square">
            <a:spAutoFit/>
          </a:bodyPr>
          <a:lstStyle/>
          <a:p>
            <a:r>
              <a:rPr lang="pl-PL" sz="2800" b="1" dirty="0">
                <a:latin typeface="Comic Sans MS" panose="030F0702030302020204" pitchFamily="66" charset="0"/>
                <a:ea typeface="Noteworthy" pitchFamily="2" charset="0"/>
              </a:rPr>
              <a:t>CO  ZYSKUJESZ ?</a:t>
            </a:r>
            <a:endParaRPr lang="pl-PL" altLang="pl-PL" sz="2800" b="1" dirty="0">
              <a:latin typeface="Comic Sans MS" panose="030F0702030302020204" pitchFamily="66" charset="0"/>
            </a:endParaRPr>
          </a:p>
        </p:txBody>
      </p:sp>
      <p:sp>
        <p:nvSpPr>
          <p:cNvPr id="11" name="pole tekstowe 10">
            <a:extLst>
              <a:ext uri="{FF2B5EF4-FFF2-40B4-BE49-F238E27FC236}">
                <a16:creationId xmlns:a16="http://schemas.microsoft.com/office/drawing/2014/main" id="{871D1264-51CC-577B-B848-7D30FA0C602C}"/>
              </a:ext>
            </a:extLst>
          </p:cNvPr>
          <p:cNvSpPr txBox="1"/>
          <p:nvPr/>
        </p:nvSpPr>
        <p:spPr>
          <a:xfrm>
            <a:off x="2232790" y="1785844"/>
            <a:ext cx="8673639" cy="1426288"/>
          </a:xfrm>
          <a:prstGeom prst="rect">
            <a:avLst/>
          </a:prstGeom>
          <a:noFill/>
        </p:spPr>
        <p:txBody>
          <a:bodyPr wrap="square">
            <a:spAutoFit/>
          </a:bodyPr>
          <a:lstStyle/>
          <a:p>
            <a:pPr eaLnBrk="1" hangingPunct="1">
              <a:lnSpc>
                <a:spcPct val="150000"/>
              </a:lnSpc>
            </a:pPr>
            <a:r>
              <a:rPr lang="pl-PL" altLang="pl-PL" sz="2000" dirty="0">
                <a:latin typeface="Comic Sans MS" panose="030F0702030302020204" pitchFamily="66" charset="0"/>
              </a:rPr>
              <a:t>możliwość zdobycia zawodu i średniego wykształcenia jednocześnie</a:t>
            </a:r>
          </a:p>
          <a:p>
            <a:pPr eaLnBrk="1" hangingPunct="1">
              <a:lnSpc>
                <a:spcPct val="150000"/>
              </a:lnSpc>
            </a:pPr>
            <a:r>
              <a:rPr lang="pl-PL" altLang="pl-PL" sz="2000" dirty="0">
                <a:latin typeface="Comic Sans MS" panose="030F0702030302020204" pitchFamily="66" charset="0"/>
              </a:rPr>
              <a:t>płatne staże w ramach projektów edukacyjnych, także zagranicznych</a:t>
            </a:r>
          </a:p>
          <a:p>
            <a:pPr eaLnBrk="1" hangingPunct="1">
              <a:lnSpc>
                <a:spcPct val="150000"/>
              </a:lnSpc>
            </a:pPr>
            <a:r>
              <a:rPr lang="pl-PL" altLang="pl-PL" sz="2000" dirty="0">
                <a:latin typeface="Comic Sans MS" panose="030F0702030302020204" pitchFamily="66" charset="0"/>
              </a:rPr>
              <a:t>bonusy w klasach patronackich</a:t>
            </a:r>
          </a:p>
        </p:txBody>
      </p:sp>
      <p:pic>
        <p:nvPicPr>
          <p:cNvPr id="16" name="Obraz 15">
            <a:extLst>
              <a:ext uri="{FF2B5EF4-FFF2-40B4-BE49-F238E27FC236}">
                <a16:creationId xmlns:a16="http://schemas.microsoft.com/office/drawing/2014/main" id="{6C071278-5653-5338-E3C4-A0BC578B4EC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3875" t="54613" r="41525" b="4845"/>
          <a:stretch/>
        </p:blipFill>
        <p:spPr>
          <a:xfrm rot="18432415">
            <a:off x="679262" y="1742610"/>
            <a:ext cx="1656184" cy="1455429"/>
          </a:xfrm>
          <a:prstGeom prst="rect">
            <a:avLst/>
          </a:prstGeom>
        </p:spPr>
      </p:pic>
      <p:pic>
        <p:nvPicPr>
          <p:cNvPr id="18" name="Obraz 17">
            <a:extLst>
              <a:ext uri="{FF2B5EF4-FFF2-40B4-BE49-F238E27FC236}">
                <a16:creationId xmlns:a16="http://schemas.microsoft.com/office/drawing/2014/main" id="{A47C0413-EE7B-4307-F006-87B81E27956E}"/>
              </a:ext>
            </a:extLst>
          </p:cNvPr>
          <p:cNvPicPr>
            <a:picLocks noChangeAspect="1"/>
          </p:cNvPicPr>
          <p:nvPr/>
        </p:nvPicPr>
        <p:blipFill rotWithShape="1">
          <a:blip r:embed="rId5">
            <a:extLst>
              <a:ext uri="{28A0092B-C50C-407E-A947-70E740481C1C}">
                <a14:useLocalDpi xmlns:a14="http://schemas.microsoft.com/office/drawing/2010/main" val="0"/>
              </a:ext>
            </a:extLst>
          </a:blip>
          <a:srcRect l="8302" t="8353" r="10387" b="67760"/>
          <a:stretch/>
        </p:blipFill>
        <p:spPr>
          <a:xfrm>
            <a:off x="5432665" y="3125006"/>
            <a:ext cx="4893547" cy="1638300"/>
          </a:xfrm>
          <a:prstGeom prst="rect">
            <a:avLst/>
          </a:prstGeom>
        </p:spPr>
      </p:pic>
      <p:sp>
        <p:nvSpPr>
          <p:cNvPr id="20" name="pole tekstowe 19">
            <a:extLst>
              <a:ext uri="{FF2B5EF4-FFF2-40B4-BE49-F238E27FC236}">
                <a16:creationId xmlns:a16="http://schemas.microsoft.com/office/drawing/2014/main" id="{BB9D7D40-6A6E-4044-EB58-BCE5905D64CE}"/>
              </a:ext>
            </a:extLst>
          </p:cNvPr>
          <p:cNvSpPr txBox="1"/>
          <p:nvPr/>
        </p:nvSpPr>
        <p:spPr>
          <a:xfrm>
            <a:off x="6481106" y="3709128"/>
            <a:ext cx="7968342" cy="523220"/>
          </a:xfrm>
          <a:prstGeom prst="rect">
            <a:avLst/>
          </a:prstGeom>
          <a:noFill/>
        </p:spPr>
        <p:txBody>
          <a:bodyPr wrap="square">
            <a:spAutoFit/>
          </a:bodyPr>
          <a:lstStyle/>
          <a:p>
            <a:r>
              <a:rPr lang="pl-PL" sz="2800" b="1" dirty="0">
                <a:latin typeface="Comic Sans MS" panose="030F0702030302020204" pitchFamily="66" charset="0"/>
                <a:ea typeface="Noteworthy" pitchFamily="2" charset="0"/>
              </a:rPr>
              <a:t>CO  DALEJ ?</a:t>
            </a:r>
            <a:endParaRPr lang="pl-PL" altLang="pl-PL" sz="2800" b="1" dirty="0">
              <a:latin typeface="Comic Sans MS" panose="030F0702030302020204" pitchFamily="66" charset="0"/>
            </a:endParaRPr>
          </a:p>
        </p:txBody>
      </p:sp>
      <p:sp>
        <p:nvSpPr>
          <p:cNvPr id="22" name="pole tekstowe 21">
            <a:extLst>
              <a:ext uri="{FF2B5EF4-FFF2-40B4-BE49-F238E27FC236}">
                <a16:creationId xmlns:a16="http://schemas.microsoft.com/office/drawing/2014/main" id="{6138955B-5267-27D0-3B5E-10293998BE24}"/>
              </a:ext>
            </a:extLst>
          </p:cNvPr>
          <p:cNvSpPr txBox="1"/>
          <p:nvPr/>
        </p:nvSpPr>
        <p:spPr>
          <a:xfrm>
            <a:off x="5076740" y="4811457"/>
            <a:ext cx="7968342" cy="1693092"/>
          </a:xfrm>
          <a:prstGeom prst="rect">
            <a:avLst/>
          </a:prstGeom>
          <a:noFill/>
        </p:spPr>
        <p:txBody>
          <a:bodyPr wrap="square">
            <a:spAutoFit/>
          </a:bodyPr>
          <a:lstStyle/>
          <a:p>
            <a:pPr eaLnBrk="1" hangingPunct="1">
              <a:lnSpc>
                <a:spcPct val="150000"/>
              </a:lnSpc>
            </a:pPr>
            <a:r>
              <a:rPr lang="pl-PL" altLang="pl-PL" sz="2400" dirty="0">
                <a:latin typeface="Comic Sans MS" panose="030F0702030302020204" pitchFamily="66" charset="0"/>
              </a:rPr>
              <a:t>podjęcie pracy w wyuczonym zawodzie</a:t>
            </a:r>
          </a:p>
          <a:p>
            <a:pPr eaLnBrk="1" hangingPunct="1">
              <a:lnSpc>
                <a:spcPct val="150000"/>
              </a:lnSpc>
            </a:pPr>
            <a:r>
              <a:rPr lang="pl-PL" altLang="pl-PL" sz="2400" dirty="0">
                <a:latin typeface="Comic Sans MS" panose="030F0702030302020204" pitchFamily="66" charset="0"/>
              </a:rPr>
              <a:t>własna działalność gospodarcza</a:t>
            </a:r>
          </a:p>
          <a:p>
            <a:pPr eaLnBrk="1" hangingPunct="1">
              <a:lnSpc>
                <a:spcPct val="150000"/>
              </a:lnSpc>
            </a:pPr>
            <a:r>
              <a:rPr lang="pl-PL" altLang="pl-PL" sz="2400" dirty="0">
                <a:latin typeface="Comic Sans MS" panose="030F0702030302020204" pitchFamily="66" charset="0"/>
              </a:rPr>
              <a:t>studia na uczelni wyższej</a:t>
            </a:r>
          </a:p>
        </p:txBody>
      </p:sp>
      <p:pic>
        <p:nvPicPr>
          <p:cNvPr id="23" name="Obraz 22">
            <a:extLst>
              <a:ext uri="{FF2B5EF4-FFF2-40B4-BE49-F238E27FC236}">
                <a16:creationId xmlns:a16="http://schemas.microsoft.com/office/drawing/2014/main" id="{EC5958DF-397C-09CD-919E-9F8DE5E19C0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3875" t="54613" r="41525" b="4845"/>
          <a:stretch/>
        </p:blipFill>
        <p:spPr>
          <a:xfrm rot="18432415">
            <a:off x="3570240" y="4902831"/>
            <a:ext cx="1656184" cy="1455429"/>
          </a:xfrm>
          <a:prstGeom prst="rect">
            <a:avLst/>
          </a:prstGeom>
        </p:spPr>
      </p:pic>
    </p:spTree>
    <p:extLst>
      <p:ext uri="{BB962C8B-B14F-4D97-AF65-F5344CB8AC3E}">
        <p14:creationId xmlns:p14="http://schemas.microsoft.com/office/powerpoint/2010/main" val="30910108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5A67D032-BBD8-13BE-9915-301FAA7BD200}"/>
              </a:ext>
            </a:extLst>
          </p:cNvPr>
          <p:cNvPicPr>
            <a:picLocks noChangeAspect="1"/>
          </p:cNvPicPr>
          <p:nvPr/>
        </p:nvPicPr>
        <p:blipFill rotWithShape="1">
          <a:blip r:embed="rId2">
            <a:extLst>
              <a:ext uri="{28A0092B-C50C-407E-A947-70E740481C1C}">
                <a14:useLocalDpi xmlns:a14="http://schemas.microsoft.com/office/drawing/2010/main" val="0"/>
              </a:ext>
            </a:extLst>
          </a:blip>
          <a:srcRect l="3701" t="80744" r="40047"/>
          <a:stretch/>
        </p:blipFill>
        <p:spPr>
          <a:xfrm rot="16200000">
            <a:off x="-2779841" y="2768734"/>
            <a:ext cx="6858003" cy="1320535"/>
          </a:xfrm>
          <a:prstGeom prst="rect">
            <a:avLst/>
          </a:prstGeom>
          <a:solidFill>
            <a:schemeClr val="accent2"/>
          </a:solidFill>
        </p:spPr>
      </p:pic>
      <p:pic>
        <p:nvPicPr>
          <p:cNvPr id="6" name="Obraz 5">
            <a:extLst>
              <a:ext uri="{FF2B5EF4-FFF2-40B4-BE49-F238E27FC236}">
                <a16:creationId xmlns:a16="http://schemas.microsoft.com/office/drawing/2014/main" id="{79FF50F7-1768-2068-97CC-0F79458E90E6}"/>
              </a:ext>
            </a:extLst>
          </p:cNvPr>
          <p:cNvPicPr>
            <a:picLocks noChangeAspect="1"/>
          </p:cNvPicPr>
          <p:nvPr/>
        </p:nvPicPr>
        <p:blipFill rotWithShape="1">
          <a:blip r:embed="rId3">
            <a:extLst>
              <a:ext uri="{28A0092B-C50C-407E-A947-70E740481C1C}">
                <a14:useLocalDpi xmlns:a14="http://schemas.microsoft.com/office/drawing/2010/main" val="0"/>
              </a:ext>
            </a:extLst>
          </a:blip>
          <a:srcRect l="12430" r="25914"/>
          <a:stretch/>
        </p:blipFill>
        <p:spPr>
          <a:xfrm>
            <a:off x="120671" y="4608918"/>
            <a:ext cx="1386684" cy="2249082"/>
          </a:xfrm>
          <a:prstGeom prst="rect">
            <a:avLst/>
          </a:prstGeom>
        </p:spPr>
      </p:pic>
      <p:pic>
        <p:nvPicPr>
          <p:cNvPr id="7" name="Obraz 6">
            <a:extLst>
              <a:ext uri="{FF2B5EF4-FFF2-40B4-BE49-F238E27FC236}">
                <a16:creationId xmlns:a16="http://schemas.microsoft.com/office/drawing/2014/main" id="{2E52067D-2471-D222-B731-4986A2003D3D}"/>
              </a:ext>
            </a:extLst>
          </p:cNvPr>
          <p:cNvPicPr>
            <a:picLocks noChangeAspect="1"/>
          </p:cNvPicPr>
          <p:nvPr/>
        </p:nvPicPr>
        <p:blipFill rotWithShape="1">
          <a:blip r:embed="rId4">
            <a:extLst>
              <a:ext uri="{28A0092B-C50C-407E-A947-70E740481C1C}">
                <a14:useLocalDpi xmlns:a14="http://schemas.microsoft.com/office/drawing/2010/main" val="0"/>
              </a:ext>
            </a:extLst>
          </a:blip>
          <a:srcRect l="8302" t="8353" r="10387" b="67760"/>
          <a:stretch/>
        </p:blipFill>
        <p:spPr>
          <a:xfrm>
            <a:off x="1773901" y="-128381"/>
            <a:ext cx="9486900" cy="1638300"/>
          </a:xfrm>
          <a:prstGeom prst="rect">
            <a:avLst/>
          </a:prstGeom>
        </p:spPr>
      </p:pic>
      <p:sp>
        <p:nvSpPr>
          <p:cNvPr id="8" name="pole tekstowe 7">
            <a:extLst>
              <a:ext uri="{FF2B5EF4-FFF2-40B4-BE49-F238E27FC236}">
                <a16:creationId xmlns:a16="http://schemas.microsoft.com/office/drawing/2014/main" id="{9D4EA155-811F-A072-40B4-4B580ADF2D37}"/>
              </a:ext>
            </a:extLst>
          </p:cNvPr>
          <p:cNvSpPr txBox="1"/>
          <p:nvPr/>
        </p:nvSpPr>
        <p:spPr>
          <a:xfrm>
            <a:off x="3447448" y="144978"/>
            <a:ext cx="8849032" cy="1513235"/>
          </a:xfrm>
          <a:prstGeom prst="rect">
            <a:avLst/>
          </a:prstGeom>
          <a:noFill/>
        </p:spPr>
        <p:txBody>
          <a:bodyPr wrap="square" rtlCol="0">
            <a:spAutoFit/>
          </a:bodyPr>
          <a:lstStyle/>
          <a:p>
            <a:r>
              <a:rPr lang="pl-PL" sz="4000" dirty="0">
                <a:latin typeface="Comic Sans MS" panose="030F0702030302020204" pitchFamily="66" charset="0"/>
                <a:ea typeface="Noteworthy" pitchFamily="2" charset="0"/>
              </a:rPr>
              <a:t>Branżowa Szkoła I stopnia</a:t>
            </a:r>
          </a:p>
          <a:p>
            <a:pPr>
              <a:lnSpc>
                <a:spcPts val="3400"/>
              </a:lnSpc>
            </a:pPr>
            <a:r>
              <a:rPr lang="pl-PL" sz="4000" dirty="0">
                <a:latin typeface="Comic Sans MS" panose="030F0702030302020204" pitchFamily="66" charset="0"/>
                <a:ea typeface="Noteworthy" pitchFamily="2" charset="0"/>
              </a:rPr>
              <a:t>    </a:t>
            </a:r>
            <a:r>
              <a:rPr lang="pl-PL" altLang="pl-PL" sz="2400" dirty="0">
                <a:latin typeface="Comic Sans MS" panose="030F0702030302020204" pitchFamily="66" charset="0"/>
              </a:rPr>
              <a:t>CZAS TRWANIA NAUKI:  </a:t>
            </a:r>
            <a:r>
              <a:rPr lang="pl-PL" altLang="pl-PL" sz="2400" b="1" dirty="0">
                <a:latin typeface="Comic Sans MS" panose="030F0702030302020204" pitchFamily="66" charset="0"/>
              </a:rPr>
              <a:t>3 LATA </a:t>
            </a:r>
          </a:p>
          <a:p>
            <a:r>
              <a:rPr lang="pl-PL" sz="2400" dirty="0">
                <a:latin typeface="Comic Sans MS" panose="030F0702030302020204" pitchFamily="66" charset="0"/>
                <a:ea typeface="Noteworthy" pitchFamily="2" charset="0"/>
              </a:rPr>
              <a:t> </a:t>
            </a:r>
          </a:p>
        </p:txBody>
      </p:sp>
      <p:pic>
        <p:nvPicPr>
          <p:cNvPr id="2" name="Obraz 1">
            <a:extLst>
              <a:ext uri="{FF2B5EF4-FFF2-40B4-BE49-F238E27FC236}">
                <a16:creationId xmlns:a16="http://schemas.microsoft.com/office/drawing/2014/main" id="{4D3172E3-223E-9EFE-5CA7-123CBC5CFA8A}"/>
              </a:ext>
            </a:extLst>
          </p:cNvPr>
          <p:cNvPicPr>
            <a:picLocks noChangeAspect="1"/>
          </p:cNvPicPr>
          <p:nvPr/>
        </p:nvPicPr>
        <p:blipFill rotWithShape="1">
          <a:blip r:embed="rId5">
            <a:extLst>
              <a:ext uri="{28A0092B-C50C-407E-A947-70E740481C1C}">
                <a14:useLocalDpi xmlns:a14="http://schemas.microsoft.com/office/drawing/2010/main" val="0"/>
              </a:ext>
            </a:extLst>
          </a:blip>
          <a:srcRect l="3881" t="14580" b="24222"/>
          <a:stretch/>
        </p:blipFill>
        <p:spPr>
          <a:xfrm>
            <a:off x="723255" y="4935794"/>
            <a:ext cx="3019070" cy="1922208"/>
          </a:xfrm>
          <a:prstGeom prst="rect">
            <a:avLst/>
          </a:prstGeom>
        </p:spPr>
      </p:pic>
      <p:sp>
        <p:nvSpPr>
          <p:cNvPr id="13" name="Symbol zastępczy zawartości 5">
            <a:extLst>
              <a:ext uri="{FF2B5EF4-FFF2-40B4-BE49-F238E27FC236}">
                <a16:creationId xmlns:a16="http://schemas.microsoft.com/office/drawing/2014/main" id="{0AE75136-5F49-BCF7-B01A-769886925018}"/>
              </a:ext>
            </a:extLst>
          </p:cNvPr>
          <p:cNvSpPr txBox="1">
            <a:spLocks/>
          </p:cNvSpPr>
          <p:nvPr/>
        </p:nvSpPr>
        <p:spPr>
          <a:xfrm>
            <a:off x="6223819" y="2109019"/>
            <a:ext cx="8673639" cy="518543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pl-PL" altLang="pl-PL" sz="2800" dirty="0"/>
          </a:p>
          <a:p>
            <a:endParaRPr lang="pl-PL" altLang="pl-PL" sz="2800" dirty="0"/>
          </a:p>
        </p:txBody>
      </p:sp>
      <p:sp>
        <p:nvSpPr>
          <p:cNvPr id="17" name="Symbol zastępczy zawartości 1">
            <a:extLst>
              <a:ext uri="{FF2B5EF4-FFF2-40B4-BE49-F238E27FC236}">
                <a16:creationId xmlns:a16="http://schemas.microsoft.com/office/drawing/2014/main" id="{B77494EA-5F71-7CA9-84E8-ED9F4285495D}"/>
              </a:ext>
            </a:extLst>
          </p:cNvPr>
          <p:cNvSpPr>
            <a:spLocks noGrp="1"/>
          </p:cNvSpPr>
          <p:nvPr/>
        </p:nvSpPr>
        <p:spPr>
          <a:xfrm>
            <a:off x="4206797" y="1351182"/>
            <a:ext cx="11674334" cy="454571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SzPct val="150000"/>
              <a:buNone/>
            </a:pPr>
            <a:endParaRPr lang="pl-PL" b="1" dirty="0">
              <a:latin typeface="Arial" panose="020B0604020202020204" pitchFamily="34" charset="0"/>
              <a:cs typeface="Arial" panose="020B0604020202020204" pitchFamily="34" charset="0"/>
            </a:endParaRPr>
          </a:p>
          <a:p>
            <a:pPr marL="0" indent="0" algn="l">
              <a:spcBef>
                <a:spcPts val="0"/>
              </a:spcBef>
              <a:buNone/>
            </a:pPr>
            <a:r>
              <a:rPr lang="pl-PL" altLang="pl-PL" sz="2000" b="1" dirty="0">
                <a:latin typeface="Comic Sans MS" panose="030F0702030302020204" pitchFamily="66" charset="0"/>
              </a:rPr>
              <a:t>Oferujemy kształcenie w zawodach:</a:t>
            </a:r>
          </a:p>
          <a:p>
            <a:pPr>
              <a:buSzPct val="150000"/>
              <a:buBlip>
                <a:blip r:embed="rId6"/>
              </a:buBlip>
            </a:pPr>
            <a:r>
              <a:rPr lang="pl-PL" sz="2000" dirty="0">
                <a:latin typeface="Comic Sans MS" panose="030F0702030302020204" pitchFamily="66" charset="0"/>
              </a:rPr>
              <a:t> </a:t>
            </a:r>
            <a:r>
              <a:rPr lang="pl-PL" sz="1800" dirty="0">
                <a:latin typeface="Comic Sans MS" panose="030F0702030302020204" pitchFamily="66" charset="0"/>
              </a:rPr>
              <a:t>tapicer</a:t>
            </a:r>
          </a:p>
          <a:p>
            <a:pPr>
              <a:buSzPct val="150000"/>
              <a:buBlip>
                <a:blip r:embed="rId6"/>
              </a:buBlip>
            </a:pPr>
            <a:r>
              <a:rPr lang="pl-PL" sz="1800" dirty="0">
                <a:latin typeface="Comic Sans MS" panose="030F0702030302020204" pitchFamily="66" charset="0"/>
              </a:rPr>
              <a:t> stolarz</a:t>
            </a:r>
          </a:p>
          <a:p>
            <a:pPr>
              <a:buSzPct val="150000"/>
              <a:buBlip>
                <a:blip r:embed="rId6"/>
              </a:buBlip>
            </a:pPr>
            <a:r>
              <a:rPr lang="pl-PL" sz="1800" dirty="0">
                <a:latin typeface="Comic Sans MS" panose="030F0702030302020204" pitchFamily="66" charset="0"/>
              </a:rPr>
              <a:t> sprzedawca</a:t>
            </a:r>
          </a:p>
          <a:p>
            <a:pPr>
              <a:buSzPct val="150000"/>
              <a:buBlip>
                <a:blip r:embed="rId6"/>
              </a:buBlip>
            </a:pPr>
            <a:r>
              <a:rPr lang="pl-PL" sz="1800" dirty="0">
                <a:latin typeface="Comic Sans MS" panose="030F0702030302020204" pitchFamily="66" charset="0"/>
              </a:rPr>
              <a:t> fryzjer </a:t>
            </a:r>
          </a:p>
          <a:p>
            <a:pPr>
              <a:buSzPct val="150000"/>
              <a:buBlip>
                <a:blip r:embed="rId6"/>
              </a:buBlip>
            </a:pPr>
            <a:r>
              <a:rPr lang="pl-PL" sz="1800" dirty="0">
                <a:latin typeface="Comic Sans MS" panose="030F0702030302020204" pitchFamily="66" charset="0"/>
              </a:rPr>
              <a:t> kucharz</a:t>
            </a:r>
          </a:p>
          <a:p>
            <a:pPr>
              <a:buSzPct val="150000"/>
              <a:buBlip>
                <a:blip r:embed="rId6"/>
              </a:buBlip>
            </a:pPr>
            <a:r>
              <a:rPr lang="pl-PL" sz="1800" dirty="0">
                <a:latin typeface="Comic Sans MS" panose="030F0702030302020204" pitchFamily="66" charset="0"/>
              </a:rPr>
              <a:t> mechanik pojazdów samochodowych</a:t>
            </a:r>
          </a:p>
          <a:p>
            <a:pPr>
              <a:buSzPct val="150000"/>
              <a:buBlip>
                <a:blip r:embed="rId6"/>
              </a:buBlip>
            </a:pPr>
            <a:r>
              <a:rPr lang="pl-PL" sz="1800" dirty="0">
                <a:latin typeface="Comic Sans MS" panose="030F0702030302020204" pitchFamily="66" charset="0"/>
              </a:rPr>
              <a:t> operator obrabiarek skrawających</a:t>
            </a:r>
          </a:p>
          <a:p>
            <a:pPr>
              <a:buSzPct val="150000"/>
              <a:buBlip>
                <a:blip r:embed="rId6"/>
              </a:buBlip>
            </a:pPr>
            <a:r>
              <a:rPr lang="pl-PL" sz="1800" dirty="0">
                <a:latin typeface="Comic Sans MS" panose="030F0702030302020204" pitchFamily="66" charset="0"/>
              </a:rPr>
              <a:t> ślusarz </a:t>
            </a:r>
          </a:p>
          <a:p>
            <a:pPr>
              <a:buSzPct val="150000"/>
              <a:buBlip>
                <a:blip r:embed="rId6"/>
              </a:buBlip>
            </a:pPr>
            <a:r>
              <a:rPr lang="pl-PL" sz="1800" dirty="0">
                <a:latin typeface="Comic Sans MS" panose="030F0702030302020204" pitchFamily="66" charset="0"/>
              </a:rPr>
              <a:t> elektryk</a:t>
            </a:r>
          </a:p>
          <a:p>
            <a:pPr>
              <a:buSzPct val="150000"/>
              <a:buBlip>
                <a:blip r:embed="rId6"/>
              </a:buBlip>
            </a:pPr>
            <a:r>
              <a:rPr lang="pl-PL" sz="1800" dirty="0">
                <a:latin typeface="Comic Sans MS" panose="030F0702030302020204" pitchFamily="66" charset="0"/>
              </a:rPr>
              <a:t> piekarz</a:t>
            </a:r>
          </a:p>
          <a:p>
            <a:pPr>
              <a:buSzPct val="150000"/>
              <a:buBlip>
                <a:blip r:embed="rId6"/>
              </a:buBlip>
            </a:pPr>
            <a:r>
              <a:rPr lang="pl-PL" sz="1800" dirty="0">
                <a:latin typeface="Comic Sans MS" panose="030F0702030302020204" pitchFamily="66" charset="0"/>
              </a:rPr>
              <a:t> krawiec</a:t>
            </a:r>
          </a:p>
          <a:p>
            <a:pPr>
              <a:buSzPct val="150000"/>
              <a:buBlip>
                <a:blip r:embed="rId6"/>
              </a:buBlip>
            </a:pPr>
            <a:r>
              <a:rPr lang="pl-PL" sz="1800" dirty="0">
                <a:latin typeface="Comic Sans MS" panose="030F0702030302020204" pitchFamily="66" charset="0"/>
              </a:rPr>
              <a:t> i wiele innych, według potrzeb rynku pracy</a:t>
            </a:r>
          </a:p>
          <a:p>
            <a:pPr marL="0" indent="0">
              <a:buSzPct val="150000"/>
              <a:buNone/>
            </a:pPr>
            <a:endParaRPr lang="pl-PL" sz="2800" dirty="0"/>
          </a:p>
          <a:p>
            <a:pPr>
              <a:buSzPct val="150000"/>
              <a:buBlip>
                <a:blip r:embed="rId6"/>
              </a:buBlip>
            </a:pPr>
            <a:endParaRPr lang="pl-PL" sz="2800" dirty="0"/>
          </a:p>
          <a:p>
            <a:pPr>
              <a:buSzPct val="150000"/>
              <a:buBlip>
                <a:blip r:embed="rId6"/>
              </a:buBlip>
            </a:pPr>
            <a:endParaRPr lang="pl-PL" sz="2800" dirty="0"/>
          </a:p>
          <a:p>
            <a:pPr>
              <a:buSzPct val="150000"/>
              <a:buBlip>
                <a:blip r:embed="rId6"/>
              </a:buBlip>
            </a:pPr>
            <a:endParaRPr lang="pl-PL" sz="2800" dirty="0"/>
          </a:p>
          <a:p>
            <a:pPr>
              <a:buSzPct val="150000"/>
              <a:buBlip>
                <a:blip r:embed="rId6"/>
              </a:buBlip>
            </a:pPr>
            <a:endParaRPr lang="pl-PL" sz="2800" dirty="0"/>
          </a:p>
          <a:p>
            <a:pPr>
              <a:buSzPct val="150000"/>
              <a:buBlip>
                <a:blip r:embed="rId6"/>
              </a:buBlip>
            </a:pPr>
            <a:endParaRPr lang="pl-PL" sz="2800" dirty="0"/>
          </a:p>
          <a:p>
            <a:pPr>
              <a:buSzPct val="150000"/>
              <a:buBlip>
                <a:blip r:embed="rId6"/>
              </a:buBlip>
            </a:pPr>
            <a:endParaRPr lang="pl-PL" sz="2800" dirty="0"/>
          </a:p>
          <a:p>
            <a:pPr>
              <a:buSzPct val="150000"/>
              <a:buBlip>
                <a:blip r:embed="rId6"/>
              </a:buBlip>
            </a:pPr>
            <a:endParaRPr lang="pl-PL" sz="2800" dirty="0"/>
          </a:p>
          <a:p>
            <a:pPr>
              <a:buSzPct val="150000"/>
              <a:buBlip>
                <a:blip r:embed="rId6"/>
              </a:buBlip>
            </a:pPr>
            <a:endParaRPr lang="pl-PL" sz="2800" dirty="0"/>
          </a:p>
          <a:p>
            <a:pPr marL="0" indent="0">
              <a:buSzPct val="150000"/>
              <a:buNone/>
            </a:pPr>
            <a:endParaRPr lang="pl-PL" sz="2800" dirty="0"/>
          </a:p>
          <a:p>
            <a:pPr>
              <a:buSzPct val="150000"/>
              <a:buBlip>
                <a:blip r:embed="rId6"/>
              </a:buBlip>
            </a:pPr>
            <a:endParaRPr lang="pl-PL" altLang="pl-PL" dirty="0">
              <a:latin typeface="Comic Sans MS" panose="030F0702030302020204" pitchFamily="66" charset="0"/>
            </a:endParaRPr>
          </a:p>
          <a:p>
            <a:pPr marL="0" indent="0">
              <a:buSzPct val="150000"/>
              <a:buNone/>
            </a:pPr>
            <a:endParaRPr lang="pl-PL" dirty="0">
              <a:latin typeface="Arial" panose="020B0604020202020204" pitchFamily="34" charset="0"/>
              <a:cs typeface="Arial" panose="020B0604020202020204" pitchFamily="34" charset="0"/>
            </a:endParaRPr>
          </a:p>
          <a:p>
            <a:pPr marL="0" indent="0">
              <a:buSzPct val="150000"/>
              <a:buNone/>
            </a:pPr>
            <a:endParaRPr lang="pl-P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95926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az 8">
            <a:extLst>
              <a:ext uri="{FF2B5EF4-FFF2-40B4-BE49-F238E27FC236}">
                <a16:creationId xmlns:a16="http://schemas.microsoft.com/office/drawing/2014/main" id="{83296ED1-B685-51A8-C5EA-1C9452B93A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4327778">
            <a:off x="9182674" y="-421273"/>
            <a:ext cx="4415161" cy="3311371"/>
          </a:xfrm>
          <a:prstGeom prst="rect">
            <a:avLst/>
          </a:prstGeom>
        </p:spPr>
      </p:pic>
      <p:pic>
        <p:nvPicPr>
          <p:cNvPr id="4" name="Obraz 3">
            <a:extLst>
              <a:ext uri="{FF2B5EF4-FFF2-40B4-BE49-F238E27FC236}">
                <a16:creationId xmlns:a16="http://schemas.microsoft.com/office/drawing/2014/main" id="{5A67D032-BBD8-13BE-9915-301FAA7BD200}"/>
              </a:ext>
            </a:extLst>
          </p:cNvPr>
          <p:cNvPicPr>
            <a:picLocks noChangeAspect="1"/>
          </p:cNvPicPr>
          <p:nvPr/>
        </p:nvPicPr>
        <p:blipFill rotWithShape="1">
          <a:blip r:embed="rId3">
            <a:extLst>
              <a:ext uri="{28A0092B-C50C-407E-A947-70E740481C1C}">
                <a14:useLocalDpi xmlns:a14="http://schemas.microsoft.com/office/drawing/2010/main" val="0"/>
              </a:ext>
            </a:extLst>
          </a:blip>
          <a:srcRect l="3701" t="80744" r="40047"/>
          <a:stretch/>
        </p:blipFill>
        <p:spPr>
          <a:xfrm rot="16200000">
            <a:off x="-2779841" y="2768734"/>
            <a:ext cx="6858003" cy="1320535"/>
          </a:xfrm>
          <a:prstGeom prst="rect">
            <a:avLst/>
          </a:prstGeom>
          <a:solidFill>
            <a:schemeClr val="accent2"/>
          </a:solidFill>
        </p:spPr>
      </p:pic>
      <p:pic>
        <p:nvPicPr>
          <p:cNvPr id="6" name="Obraz 5">
            <a:extLst>
              <a:ext uri="{FF2B5EF4-FFF2-40B4-BE49-F238E27FC236}">
                <a16:creationId xmlns:a16="http://schemas.microsoft.com/office/drawing/2014/main" id="{79FF50F7-1768-2068-97CC-0F79458E90E6}"/>
              </a:ext>
            </a:extLst>
          </p:cNvPr>
          <p:cNvPicPr>
            <a:picLocks noChangeAspect="1"/>
          </p:cNvPicPr>
          <p:nvPr/>
        </p:nvPicPr>
        <p:blipFill rotWithShape="1">
          <a:blip r:embed="rId4">
            <a:extLst>
              <a:ext uri="{28A0092B-C50C-407E-A947-70E740481C1C}">
                <a14:useLocalDpi xmlns:a14="http://schemas.microsoft.com/office/drawing/2010/main" val="0"/>
              </a:ext>
            </a:extLst>
          </a:blip>
          <a:srcRect l="12430" r="25914"/>
          <a:stretch/>
        </p:blipFill>
        <p:spPr>
          <a:xfrm>
            <a:off x="120671" y="4608918"/>
            <a:ext cx="1386684" cy="2249082"/>
          </a:xfrm>
          <a:prstGeom prst="rect">
            <a:avLst/>
          </a:prstGeom>
        </p:spPr>
      </p:pic>
      <p:pic>
        <p:nvPicPr>
          <p:cNvPr id="7" name="Obraz 6">
            <a:extLst>
              <a:ext uri="{FF2B5EF4-FFF2-40B4-BE49-F238E27FC236}">
                <a16:creationId xmlns:a16="http://schemas.microsoft.com/office/drawing/2014/main" id="{2E52067D-2471-D222-B731-4986A2003D3D}"/>
              </a:ext>
            </a:extLst>
          </p:cNvPr>
          <p:cNvPicPr>
            <a:picLocks noChangeAspect="1"/>
          </p:cNvPicPr>
          <p:nvPr/>
        </p:nvPicPr>
        <p:blipFill rotWithShape="1">
          <a:blip r:embed="rId5">
            <a:extLst>
              <a:ext uri="{28A0092B-C50C-407E-A947-70E740481C1C}">
                <a14:useLocalDpi xmlns:a14="http://schemas.microsoft.com/office/drawing/2010/main" val="0"/>
              </a:ext>
            </a:extLst>
          </a:blip>
          <a:srcRect l="8302" t="8353" r="10387" b="67760"/>
          <a:stretch/>
        </p:blipFill>
        <p:spPr>
          <a:xfrm>
            <a:off x="1507355" y="-3852"/>
            <a:ext cx="4893547" cy="1638300"/>
          </a:xfrm>
          <a:prstGeom prst="rect">
            <a:avLst/>
          </a:prstGeom>
        </p:spPr>
      </p:pic>
      <p:pic>
        <p:nvPicPr>
          <p:cNvPr id="2" name="Obraz 1">
            <a:extLst>
              <a:ext uri="{FF2B5EF4-FFF2-40B4-BE49-F238E27FC236}">
                <a16:creationId xmlns:a16="http://schemas.microsoft.com/office/drawing/2014/main" id="{4D3172E3-223E-9EFE-5CA7-123CBC5CFA8A}"/>
              </a:ext>
            </a:extLst>
          </p:cNvPr>
          <p:cNvPicPr>
            <a:picLocks noChangeAspect="1"/>
          </p:cNvPicPr>
          <p:nvPr/>
        </p:nvPicPr>
        <p:blipFill rotWithShape="1">
          <a:blip r:embed="rId6">
            <a:extLst>
              <a:ext uri="{28A0092B-C50C-407E-A947-70E740481C1C}">
                <a14:useLocalDpi xmlns:a14="http://schemas.microsoft.com/office/drawing/2010/main" val="0"/>
              </a:ext>
            </a:extLst>
          </a:blip>
          <a:srcRect l="3881" t="14580" b="24222"/>
          <a:stretch/>
        </p:blipFill>
        <p:spPr>
          <a:xfrm>
            <a:off x="723255" y="4935794"/>
            <a:ext cx="3019070" cy="1922208"/>
          </a:xfrm>
          <a:prstGeom prst="rect">
            <a:avLst/>
          </a:prstGeom>
        </p:spPr>
      </p:pic>
      <p:sp>
        <p:nvSpPr>
          <p:cNvPr id="13" name="Symbol zastępczy zawartości 5">
            <a:extLst>
              <a:ext uri="{FF2B5EF4-FFF2-40B4-BE49-F238E27FC236}">
                <a16:creationId xmlns:a16="http://schemas.microsoft.com/office/drawing/2014/main" id="{0AE75136-5F49-BCF7-B01A-769886925018}"/>
              </a:ext>
            </a:extLst>
          </p:cNvPr>
          <p:cNvSpPr txBox="1">
            <a:spLocks/>
          </p:cNvSpPr>
          <p:nvPr/>
        </p:nvSpPr>
        <p:spPr>
          <a:xfrm>
            <a:off x="6968003" y="1126076"/>
            <a:ext cx="8673639" cy="518543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pl-PL" altLang="pl-PL" sz="2800" dirty="0"/>
          </a:p>
          <a:p>
            <a:endParaRPr lang="pl-PL" altLang="pl-PL" sz="2800" dirty="0"/>
          </a:p>
        </p:txBody>
      </p:sp>
      <p:sp>
        <p:nvSpPr>
          <p:cNvPr id="5" name="pole tekstowe 4">
            <a:extLst>
              <a:ext uri="{FF2B5EF4-FFF2-40B4-BE49-F238E27FC236}">
                <a16:creationId xmlns:a16="http://schemas.microsoft.com/office/drawing/2014/main" id="{E575329C-E09E-CD4C-4735-41D34DC0228B}"/>
              </a:ext>
            </a:extLst>
          </p:cNvPr>
          <p:cNvSpPr txBox="1"/>
          <p:nvPr/>
        </p:nvSpPr>
        <p:spPr>
          <a:xfrm>
            <a:off x="2368062" y="571432"/>
            <a:ext cx="7455876" cy="523220"/>
          </a:xfrm>
          <a:prstGeom prst="rect">
            <a:avLst/>
          </a:prstGeom>
          <a:noFill/>
        </p:spPr>
        <p:txBody>
          <a:bodyPr wrap="square">
            <a:spAutoFit/>
          </a:bodyPr>
          <a:lstStyle/>
          <a:p>
            <a:r>
              <a:rPr lang="pl-PL" sz="2800" b="1" dirty="0">
                <a:latin typeface="Comic Sans MS" panose="030F0702030302020204" pitchFamily="66" charset="0"/>
                <a:ea typeface="Noteworthy" pitchFamily="2" charset="0"/>
              </a:rPr>
              <a:t>CO  ZYSKUJESZ ?</a:t>
            </a:r>
            <a:endParaRPr lang="pl-PL" altLang="pl-PL" sz="2800" b="1" dirty="0">
              <a:latin typeface="Comic Sans MS" panose="030F0702030302020204" pitchFamily="66" charset="0"/>
            </a:endParaRPr>
          </a:p>
        </p:txBody>
      </p:sp>
      <p:sp>
        <p:nvSpPr>
          <p:cNvPr id="11" name="pole tekstowe 10">
            <a:extLst>
              <a:ext uri="{FF2B5EF4-FFF2-40B4-BE49-F238E27FC236}">
                <a16:creationId xmlns:a16="http://schemas.microsoft.com/office/drawing/2014/main" id="{871D1264-51CC-577B-B848-7D30FA0C602C}"/>
              </a:ext>
            </a:extLst>
          </p:cNvPr>
          <p:cNvSpPr txBox="1"/>
          <p:nvPr/>
        </p:nvSpPr>
        <p:spPr>
          <a:xfrm>
            <a:off x="2204853" y="1756099"/>
            <a:ext cx="8673639" cy="1426288"/>
          </a:xfrm>
          <a:prstGeom prst="rect">
            <a:avLst/>
          </a:prstGeom>
          <a:noFill/>
        </p:spPr>
        <p:txBody>
          <a:bodyPr wrap="square">
            <a:spAutoFit/>
          </a:bodyPr>
          <a:lstStyle/>
          <a:p>
            <a:pPr eaLnBrk="1" hangingPunct="1">
              <a:lnSpc>
                <a:spcPct val="150000"/>
              </a:lnSpc>
            </a:pPr>
            <a:r>
              <a:rPr lang="pl-PL" altLang="pl-PL" sz="2000" dirty="0">
                <a:latin typeface="Comic Sans MS" panose="030F0702030302020204" pitchFamily="66" charset="0"/>
              </a:rPr>
              <a:t>możliwość zdobycia atrakcyjnego zawodu</a:t>
            </a:r>
          </a:p>
          <a:p>
            <a:pPr eaLnBrk="1" hangingPunct="1">
              <a:lnSpc>
                <a:spcPct val="150000"/>
              </a:lnSpc>
            </a:pPr>
            <a:r>
              <a:rPr lang="pl-PL" altLang="pl-PL" sz="2000" dirty="0">
                <a:latin typeface="Comic Sans MS" panose="030F0702030302020204" pitchFamily="66" charset="0"/>
              </a:rPr>
              <a:t>wynagrodzenie za praktykę w lokalnych przedsiębiorstwach</a:t>
            </a:r>
          </a:p>
          <a:p>
            <a:pPr eaLnBrk="1" hangingPunct="1">
              <a:lnSpc>
                <a:spcPct val="150000"/>
              </a:lnSpc>
            </a:pPr>
            <a:r>
              <a:rPr lang="pl-PL" altLang="pl-PL" sz="2000" dirty="0">
                <a:latin typeface="Comic Sans MS" panose="030F0702030302020204" pitchFamily="66" charset="0"/>
              </a:rPr>
              <a:t>bonusy w klasach patronackich</a:t>
            </a:r>
          </a:p>
        </p:txBody>
      </p:sp>
      <p:pic>
        <p:nvPicPr>
          <p:cNvPr id="16" name="Obraz 15">
            <a:extLst>
              <a:ext uri="{FF2B5EF4-FFF2-40B4-BE49-F238E27FC236}">
                <a16:creationId xmlns:a16="http://schemas.microsoft.com/office/drawing/2014/main" id="{6C071278-5653-5338-E3C4-A0BC578B4EC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3875" t="54613" r="41525" b="4845"/>
          <a:stretch/>
        </p:blipFill>
        <p:spPr>
          <a:xfrm rot="18432415">
            <a:off x="694949" y="1742610"/>
            <a:ext cx="1656184" cy="1455429"/>
          </a:xfrm>
          <a:prstGeom prst="rect">
            <a:avLst/>
          </a:prstGeom>
        </p:spPr>
      </p:pic>
      <p:pic>
        <p:nvPicPr>
          <p:cNvPr id="18" name="Obraz 17">
            <a:extLst>
              <a:ext uri="{FF2B5EF4-FFF2-40B4-BE49-F238E27FC236}">
                <a16:creationId xmlns:a16="http://schemas.microsoft.com/office/drawing/2014/main" id="{A47C0413-EE7B-4307-F006-87B81E27956E}"/>
              </a:ext>
            </a:extLst>
          </p:cNvPr>
          <p:cNvPicPr>
            <a:picLocks noChangeAspect="1"/>
          </p:cNvPicPr>
          <p:nvPr/>
        </p:nvPicPr>
        <p:blipFill rotWithShape="1">
          <a:blip r:embed="rId5">
            <a:extLst>
              <a:ext uri="{28A0092B-C50C-407E-A947-70E740481C1C}">
                <a14:useLocalDpi xmlns:a14="http://schemas.microsoft.com/office/drawing/2010/main" val="0"/>
              </a:ext>
            </a:extLst>
          </a:blip>
          <a:srcRect l="8302" t="8353" r="10387" b="67760"/>
          <a:stretch/>
        </p:blipFill>
        <p:spPr>
          <a:xfrm>
            <a:off x="5432665" y="3125006"/>
            <a:ext cx="4893547" cy="1638300"/>
          </a:xfrm>
          <a:prstGeom prst="rect">
            <a:avLst/>
          </a:prstGeom>
        </p:spPr>
      </p:pic>
      <p:sp>
        <p:nvSpPr>
          <p:cNvPr id="20" name="pole tekstowe 19">
            <a:extLst>
              <a:ext uri="{FF2B5EF4-FFF2-40B4-BE49-F238E27FC236}">
                <a16:creationId xmlns:a16="http://schemas.microsoft.com/office/drawing/2014/main" id="{BB9D7D40-6A6E-4044-EB58-BCE5905D64CE}"/>
              </a:ext>
            </a:extLst>
          </p:cNvPr>
          <p:cNvSpPr txBox="1"/>
          <p:nvPr/>
        </p:nvSpPr>
        <p:spPr>
          <a:xfrm>
            <a:off x="6481106" y="3709128"/>
            <a:ext cx="7968342" cy="523220"/>
          </a:xfrm>
          <a:prstGeom prst="rect">
            <a:avLst/>
          </a:prstGeom>
          <a:noFill/>
        </p:spPr>
        <p:txBody>
          <a:bodyPr wrap="square">
            <a:spAutoFit/>
          </a:bodyPr>
          <a:lstStyle/>
          <a:p>
            <a:r>
              <a:rPr lang="pl-PL" sz="2800" b="1" dirty="0">
                <a:latin typeface="Comic Sans MS" panose="030F0702030302020204" pitchFamily="66" charset="0"/>
                <a:ea typeface="Noteworthy" pitchFamily="2" charset="0"/>
              </a:rPr>
              <a:t>CO  DALEJ ?</a:t>
            </a:r>
            <a:endParaRPr lang="pl-PL" altLang="pl-PL" sz="2800" b="1" dirty="0">
              <a:latin typeface="Comic Sans MS" panose="030F0702030302020204" pitchFamily="66" charset="0"/>
            </a:endParaRPr>
          </a:p>
        </p:txBody>
      </p:sp>
      <p:sp>
        <p:nvSpPr>
          <p:cNvPr id="22" name="pole tekstowe 21">
            <a:extLst>
              <a:ext uri="{FF2B5EF4-FFF2-40B4-BE49-F238E27FC236}">
                <a16:creationId xmlns:a16="http://schemas.microsoft.com/office/drawing/2014/main" id="{6138955B-5267-27D0-3B5E-10293998BE24}"/>
              </a:ext>
            </a:extLst>
          </p:cNvPr>
          <p:cNvSpPr txBox="1"/>
          <p:nvPr/>
        </p:nvSpPr>
        <p:spPr>
          <a:xfrm>
            <a:off x="5066908" y="4900172"/>
            <a:ext cx="7968342" cy="1693092"/>
          </a:xfrm>
          <a:prstGeom prst="rect">
            <a:avLst/>
          </a:prstGeom>
          <a:noFill/>
        </p:spPr>
        <p:txBody>
          <a:bodyPr wrap="square">
            <a:spAutoFit/>
          </a:bodyPr>
          <a:lstStyle/>
          <a:p>
            <a:pPr eaLnBrk="1" hangingPunct="1">
              <a:lnSpc>
                <a:spcPct val="150000"/>
              </a:lnSpc>
            </a:pPr>
            <a:r>
              <a:rPr lang="pl-PL" altLang="pl-PL" sz="2400" dirty="0">
                <a:latin typeface="Comic Sans MS" panose="030F0702030302020204" pitchFamily="66" charset="0"/>
              </a:rPr>
              <a:t>podjęcie pracy w wyuczonym zawodzie</a:t>
            </a:r>
          </a:p>
          <a:p>
            <a:pPr eaLnBrk="1" hangingPunct="1">
              <a:lnSpc>
                <a:spcPct val="150000"/>
              </a:lnSpc>
            </a:pPr>
            <a:r>
              <a:rPr lang="pl-PL" altLang="pl-PL" sz="2400" dirty="0">
                <a:latin typeface="Comic Sans MS" panose="030F0702030302020204" pitchFamily="66" charset="0"/>
              </a:rPr>
              <a:t>własna działalność gospodarcza</a:t>
            </a:r>
          </a:p>
          <a:p>
            <a:pPr eaLnBrk="1" hangingPunct="1">
              <a:lnSpc>
                <a:spcPct val="150000"/>
              </a:lnSpc>
            </a:pPr>
            <a:r>
              <a:rPr lang="pl-PL" altLang="pl-PL" sz="2400" dirty="0">
                <a:latin typeface="Comic Sans MS" panose="030F0702030302020204" pitchFamily="66" charset="0"/>
              </a:rPr>
              <a:t>nauka w branżowej szkole II stopnia</a:t>
            </a:r>
          </a:p>
        </p:txBody>
      </p:sp>
      <p:pic>
        <p:nvPicPr>
          <p:cNvPr id="23" name="Obraz 22">
            <a:extLst>
              <a:ext uri="{FF2B5EF4-FFF2-40B4-BE49-F238E27FC236}">
                <a16:creationId xmlns:a16="http://schemas.microsoft.com/office/drawing/2014/main" id="{EC5958DF-397C-09CD-919E-9F8DE5E19C0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3875" t="54613" r="41525" b="4845"/>
          <a:stretch/>
        </p:blipFill>
        <p:spPr>
          <a:xfrm rot="18432415">
            <a:off x="3570240" y="4902831"/>
            <a:ext cx="1656184" cy="1455429"/>
          </a:xfrm>
          <a:prstGeom prst="rect">
            <a:avLst/>
          </a:prstGeom>
        </p:spPr>
      </p:pic>
    </p:spTree>
    <p:extLst>
      <p:ext uri="{BB962C8B-B14F-4D97-AF65-F5344CB8AC3E}">
        <p14:creationId xmlns:p14="http://schemas.microsoft.com/office/powerpoint/2010/main" val="39851620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5A67D032-BBD8-13BE-9915-301FAA7BD200}"/>
              </a:ext>
            </a:extLst>
          </p:cNvPr>
          <p:cNvPicPr>
            <a:picLocks noChangeAspect="1"/>
          </p:cNvPicPr>
          <p:nvPr/>
        </p:nvPicPr>
        <p:blipFill rotWithShape="1">
          <a:blip r:embed="rId2">
            <a:extLst>
              <a:ext uri="{28A0092B-C50C-407E-A947-70E740481C1C}">
                <a14:useLocalDpi xmlns:a14="http://schemas.microsoft.com/office/drawing/2010/main" val="0"/>
              </a:ext>
            </a:extLst>
          </a:blip>
          <a:srcRect l="3701" t="80744" r="40047"/>
          <a:stretch/>
        </p:blipFill>
        <p:spPr>
          <a:xfrm rot="16200000">
            <a:off x="-2779841" y="2768734"/>
            <a:ext cx="6858003" cy="1320535"/>
          </a:xfrm>
          <a:prstGeom prst="rect">
            <a:avLst/>
          </a:prstGeom>
          <a:solidFill>
            <a:schemeClr val="accent2"/>
          </a:solidFill>
        </p:spPr>
      </p:pic>
      <p:pic>
        <p:nvPicPr>
          <p:cNvPr id="6" name="Obraz 5">
            <a:extLst>
              <a:ext uri="{FF2B5EF4-FFF2-40B4-BE49-F238E27FC236}">
                <a16:creationId xmlns:a16="http://schemas.microsoft.com/office/drawing/2014/main" id="{79FF50F7-1768-2068-97CC-0F79458E90E6}"/>
              </a:ext>
            </a:extLst>
          </p:cNvPr>
          <p:cNvPicPr>
            <a:picLocks noChangeAspect="1"/>
          </p:cNvPicPr>
          <p:nvPr/>
        </p:nvPicPr>
        <p:blipFill rotWithShape="1">
          <a:blip r:embed="rId3">
            <a:extLst>
              <a:ext uri="{28A0092B-C50C-407E-A947-70E740481C1C}">
                <a14:useLocalDpi xmlns:a14="http://schemas.microsoft.com/office/drawing/2010/main" val="0"/>
              </a:ext>
            </a:extLst>
          </a:blip>
          <a:srcRect l="12430" r="25914"/>
          <a:stretch/>
        </p:blipFill>
        <p:spPr>
          <a:xfrm>
            <a:off x="120671" y="4608918"/>
            <a:ext cx="1386684" cy="2249082"/>
          </a:xfrm>
          <a:prstGeom prst="rect">
            <a:avLst/>
          </a:prstGeom>
        </p:spPr>
      </p:pic>
      <p:pic>
        <p:nvPicPr>
          <p:cNvPr id="7" name="Obraz 6">
            <a:extLst>
              <a:ext uri="{FF2B5EF4-FFF2-40B4-BE49-F238E27FC236}">
                <a16:creationId xmlns:a16="http://schemas.microsoft.com/office/drawing/2014/main" id="{2E52067D-2471-D222-B731-4986A2003D3D}"/>
              </a:ext>
            </a:extLst>
          </p:cNvPr>
          <p:cNvPicPr>
            <a:picLocks noChangeAspect="1"/>
          </p:cNvPicPr>
          <p:nvPr/>
        </p:nvPicPr>
        <p:blipFill rotWithShape="1">
          <a:blip r:embed="rId4">
            <a:extLst>
              <a:ext uri="{28A0092B-C50C-407E-A947-70E740481C1C}">
                <a14:useLocalDpi xmlns:a14="http://schemas.microsoft.com/office/drawing/2010/main" val="0"/>
              </a:ext>
            </a:extLst>
          </a:blip>
          <a:srcRect l="8302" t="8353" r="10387" b="67760"/>
          <a:stretch/>
        </p:blipFill>
        <p:spPr>
          <a:xfrm>
            <a:off x="1739900" y="-1"/>
            <a:ext cx="9486900" cy="1638300"/>
          </a:xfrm>
          <a:prstGeom prst="rect">
            <a:avLst/>
          </a:prstGeom>
        </p:spPr>
      </p:pic>
      <p:sp>
        <p:nvSpPr>
          <p:cNvPr id="8" name="pole tekstowe 7">
            <a:extLst>
              <a:ext uri="{FF2B5EF4-FFF2-40B4-BE49-F238E27FC236}">
                <a16:creationId xmlns:a16="http://schemas.microsoft.com/office/drawing/2014/main" id="{9D4EA155-811F-A072-40B4-4B580ADF2D37}"/>
              </a:ext>
            </a:extLst>
          </p:cNvPr>
          <p:cNvSpPr txBox="1"/>
          <p:nvPr/>
        </p:nvSpPr>
        <p:spPr>
          <a:xfrm>
            <a:off x="4115616" y="579506"/>
            <a:ext cx="7352484" cy="707886"/>
          </a:xfrm>
          <a:prstGeom prst="rect">
            <a:avLst/>
          </a:prstGeom>
          <a:noFill/>
        </p:spPr>
        <p:txBody>
          <a:bodyPr wrap="square" rtlCol="0">
            <a:spAutoFit/>
          </a:bodyPr>
          <a:lstStyle/>
          <a:p>
            <a:r>
              <a:rPr lang="pl-PL" sz="4000" dirty="0">
                <a:latin typeface="Comic Sans MS" panose="030F0702030302020204" pitchFamily="66" charset="0"/>
                <a:ea typeface="Noteworthy" pitchFamily="2" charset="0"/>
              </a:rPr>
              <a:t>Klasy Patronackie  </a:t>
            </a:r>
          </a:p>
        </p:txBody>
      </p:sp>
      <p:pic>
        <p:nvPicPr>
          <p:cNvPr id="9" name="Picture 4">
            <a:extLst>
              <a:ext uri="{FF2B5EF4-FFF2-40B4-BE49-F238E27FC236}">
                <a16:creationId xmlns:a16="http://schemas.microsoft.com/office/drawing/2014/main" id="{7483DECA-C5A6-94CD-BB19-C4935A2092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1208" y="1786130"/>
            <a:ext cx="4753527" cy="2742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C:\Users\Samsung_05\Pictures\konkursy 2017\bs 2017\DSCF1039.JPG">
            <a:extLst>
              <a:ext uri="{FF2B5EF4-FFF2-40B4-BE49-F238E27FC236}">
                <a16:creationId xmlns:a16="http://schemas.microsoft.com/office/drawing/2014/main" id="{9248BE5D-A71C-8EB6-CD93-7B8D9CEA89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0393"/>
          <a:stretch>
            <a:fillRect/>
          </a:stretch>
        </p:blipFill>
        <p:spPr bwMode="auto">
          <a:xfrm>
            <a:off x="3417119" y="4069958"/>
            <a:ext cx="4248150" cy="270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http://szkola.hipolita.pl/wp-content/uploads/2019/05/DSCF3603.jpg">
            <a:extLst>
              <a:ext uri="{FF2B5EF4-FFF2-40B4-BE49-F238E27FC236}">
                <a16:creationId xmlns:a16="http://schemas.microsoft.com/office/drawing/2014/main" id="{3ADDC78F-17E0-4D14-C175-56A513D0375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63195" y="2867612"/>
            <a:ext cx="4054465" cy="270033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Opinie EUROPOL MEBLE POLSKA Sp. z o.o. Sp. k. Podanin - GoWork.pl">
            <a:extLst>
              <a:ext uri="{FF2B5EF4-FFF2-40B4-BE49-F238E27FC236}">
                <a16:creationId xmlns:a16="http://schemas.microsoft.com/office/drawing/2014/main" id="{C2252B79-D460-84BE-FB85-62287C3E273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06809" y="1909547"/>
            <a:ext cx="3466570" cy="834648"/>
          </a:xfrm>
          <a:prstGeom prst="rect">
            <a:avLst/>
          </a:prstGeom>
          <a:noFill/>
          <a:extLst>
            <a:ext uri="{909E8E84-426E-40DD-AFC4-6F175D3DCCD1}">
              <a14:hiddenFill xmlns:a14="http://schemas.microsoft.com/office/drawing/2010/main">
                <a:solidFill>
                  <a:srgbClr val="FFFFFF"/>
                </a:solidFill>
              </a14:hiddenFill>
            </a:ext>
          </a:extLst>
        </p:spPr>
      </p:pic>
      <p:pic>
        <p:nvPicPr>
          <p:cNvPr id="12" name="Obraz 11">
            <a:extLst>
              <a:ext uri="{FF2B5EF4-FFF2-40B4-BE49-F238E27FC236}">
                <a16:creationId xmlns:a16="http://schemas.microsoft.com/office/drawing/2014/main" id="{CB398E75-3665-8BC5-D0C5-4AD53B3633E4}"/>
              </a:ext>
            </a:extLst>
          </p:cNvPr>
          <p:cNvPicPr>
            <a:picLocks noChangeAspect="1"/>
          </p:cNvPicPr>
          <p:nvPr/>
        </p:nvPicPr>
        <p:blipFill>
          <a:blip r:embed="rId9"/>
          <a:stretch>
            <a:fillRect/>
          </a:stretch>
        </p:blipFill>
        <p:spPr>
          <a:xfrm>
            <a:off x="8990314" y="5567949"/>
            <a:ext cx="1800225" cy="819150"/>
          </a:xfrm>
          <a:prstGeom prst="rect">
            <a:avLst/>
          </a:prstGeom>
        </p:spPr>
      </p:pic>
      <p:pic>
        <p:nvPicPr>
          <p:cNvPr id="2" name="Obraz 1">
            <a:extLst>
              <a:ext uri="{FF2B5EF4-FFF2-40B4-BE49-F238E27FC236}">
                <a16:creationId xmlns:a16="http://schemas.microsoft.com/office/drawing/2014/main" id="{4D3172E3-223E-9EFE-5CA7-123CBC5CFA8A}"/>
              </a:ext>
            </a:extLst>
          </p:cNvPr>
          <p:cNvPicPr>
            <a:picLocks noChangeAspect="1"/>
          </p:cNvPicPr>
          <p:nvPr/>
        </p:nvPicPr>
        <p:blipFill rotWithShape="1">
          <a:blip r:embed="rId10">
            <a:extLst>
              <a:ext uri="{28A0092B-C50C-407E-A947-70E740481C1C}">
                <a14:useLocalDpi xmlns:a14="http://schemas.microsoft.com/office/drawing/2010/main" val="0"/>
              </a:ext>
            </a:extLst>
          </a:blip>
          <a:srcRect l="3881" t="14580" b="24222"/>
          <a:stretch/>
        </p:blipFill>
        <p:spPr>
          <a:xfrm>
            <a:off x="723255" y="4935794"/>
            <a:ext cx="3019070" cy="1922208"/>
          </a:xfrm>
          <a:prstGeom prst="rect">
            <a:avLst/>
          </a:prstGeom>
        </p:spPr>
      </p:pic>
    </p:spTree>
    <p:extLst>
      <p:ext uri="{BB962C8B-B14F-4D97-AF65-F5344CB8AC3E}">
        <p14:creationId xmlns:p14="http://schemas.microsoft.com/office/powerpoint/2010/main" val="6028229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5A67D032-BBD8-13BE-9915-301FAA7BD200}"/>
              </a:ext>
            </a:extLst>
          </p:cNvPr>
          <p:cNvPicPr>
            <a:picLocks noChangeAspect="1"/>
          </p:cNvPicPr>
          <p:nvPr/>
        </p:nvPicPr>
        <p:blipFill rotWithShape="1">
          <a:blip r:embed="rId2">
            <a:extLst>
              <a:ext uri="{28A0092B-C50C-407E-A947-70E740481C1C}">
                <a14:useLocalDpi xmlns:a14="http://schemas.microsoft.com/office/drawing/2010/main" val="0"/>
              </a:ext>
            </a:extLst>
          </a:blip>
          <a:srcRect l="3701" t="80744" r="40047"/>
          <a:stretch/>
        </p:blipFill>
        <p:spPr>
          <a:xfrm rot="16200000">
            <a:off x="-2779841" y="2768734"/>
            <a:ext cx="6858003" cy="1320535"/>
          </a:xfrm>
          <a:prstGeom prst="rect">
            <a:avLst/>
          </a:prstGeom>
          <a:solidFill>
            <a:schemeClr val="accent2"/>
          </a:solidFill>
        </p:spPr>
      </p:pic>
      <p:pic>
        <p:nvPicPr>
          <p:cNvPr id="6" name="Obraz 5">
            <a:extLst>
              <a:ext uri="{FF2B5EF4-FFF2-40B4-BE49-F238E27FC236}">
                <a16:creationId xmlns:a16="http://schemas.microsoft.com/office/drawing/2014/main" id="{79FF50F7-1768-2068-97CC-0F79458E90E6}"/>
              </a:ext>
            </a:extLst>
          </p:cNvPr>
          <p:cNvPicPr>
            <a:picLocks noChangeAspect="1"/>
          </p:cNvPicPr>
          <p:nvPr/>
        </p:nvPicPr>
        <p:blipFill rotWithShape="1">
          <a:blip r:embed="rId3">
            <a:extLst>
              <a:ext uri="{28A0092B-C50C-407E-A947-70E740481C1C}">
                <a14:useLocalDpi xmlns:a14="http://schemas.microsoft.com/office/drawing/2010/main" val="0"/>
              </a:ext>
            </a:extLst>
          </a:blip>
          <a:srcRect l="12430" r="25914"/>
          <a:stretch/>
        </p:blipFill>
        <p:spPr>
          <a:xfrm>
            <a:off x="120671" y="4608918"/>
            <a:ext cx="1386684" cy="2249082"/>
          </a:xfrm>
          <a:prstGeom prst="rect">
            <a:avLst/>
          </a:prstGeom>
        </p:spPr>
      </p:pic>
      <p:pic>
        <p:nvPicPr>
          <p:cNvPr id="7" name="Obraz 6">
            <a:extLst>
              <a:ext uri="{FF2B5EF4-FFF2-40B4-BE49-F238E27FC236}">
                <a16:creationId xmlns:a16="http://schemas.microsoft.com/office/drawing/2014/main" id="{2E52067D-2471-D222-B731-4986A2003D3D}"/>
              </a:ext>
            </a:extLst>
          </p:cNvPr>
          <p:cNvPicPr>
            <a:picLocks noChangeAspect="1"/>
          </p:cNvPicPr>
          <p:nvPr/>
        </p:nvPicPr>
        <p:blipFill rotWithShape="1">
          <a:blip r:embed="rId4">
            <a:extLst>
              <a:ext uri="{28A0092B-C50C-407E-A947-70E740481C1C}">
                <a14:useLocalDpi xmlns:a14="http://schemas.microsoft.com/office/drawing/2010/main" val="0"/>
              </a:ext>
            </a:extLst>
          </a:blip>
          <a:srcRect l="8302" t="8353" r="10387" b="67760"/>
          <a:stretch/>
        </p:blipFill>
        <p:spPr>
          <a:xfrm>
            <a:off x="1739900" y="-1"/>
            <a:ext cx="9486900" cy="1638300"/>
          </a:xfrm>
          <a:prstGeom prst="rect">
            <a:avLst/>
          </a:prstGeom>
        </p:spPr>
      </p:pic>
      <p:sp>
        <p:nvSpPr>
          <p:cNvPr id="8" name="pole tekstowe 7">
            <a:extLst>
              <a:ext uri="{FF2B5EF4-FFF2-40B4-BE49-F238E27FC236}">
                <a16:creationId xmlns:a16="http://schemas.microsoft.com/office/drawing/2014/main" id="{9D4EA155-811F-A072-40B4-4B580ADF2D37}"/>
              </a:ext>
            </a:extLst>
          </p:cNvPr>
          <p:cNvSpPr txBox="1"/>
          <p:nvPr/>
        </p:nvSpPr>
        <p:spPr>
          <a:xfrm>
            <a:off x="2552700" y="604906"/>
            <a:ext cx="8458200" cy="707886"/>
          </a:xfrm>
          <a:prstGeom prst="rect">
            <a:avLst/>
          </a:prstGeom>
          <a:noFill/>
        </p:spPr>
        <p:txBody>
          <a:bodyPr wrap="square" rtlCol="0">
            <a:spAutoFit/>
          </a:bodyPr>
          <a:lstStyle/>
          <a:p>
            <a:r>
              <a:rPr lang="pl-PL" sz="4000" dirty="0">
                <a:latin typeface="Comic Sans MS" panose="030F0702030302020204" pitchFamily="66" charset="0"/>
                <a:ea typeface="Noteworthy" pitchFamily="2" charset="0"/>
              </a:rPr>
              <a:t>Promocja szkolnictwa branżowego  </a:t>
            </a:r>
          </a:p>
        </p:txBody>
      </p:sp>
      <p:pic>
        <p:nvPicPr>
          <p:cNvPr id="4098" name="Picture 2" descr="Może być zdjęciem przedstawiającym 3 osoby, ludzie stoją i w budynku">
            <a:extLst>
              <a:ext uri="{FF2B5EF4-FFF2-40B4-BE49-F238E27FC236}">
                <a16:creationId xmlns:a16="http://schemas.microsoft.com/office/drawing/2014/main" id="{A6B1140D-62FC-CD74-B260-02D62A1411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1225" y="1560011"/>
            <a:ext cx="3852333" cy="257497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Może być zdjęciem przedstawiającym 7 osób, ludzie stoją i na świeżym powietrzu">
            <a:extLst>
              <a:ext uri="{FF2B5EF4-FFF2-40B4-BE49-F238E27FC236}">
                <a16:creationId xmlns:a16="http://schemas.microsoft.com/office/drawing/2014/main" id="{910E2D29-C04C-B4B6-BE46-F55FCE6D915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7531"/>
          <a:stretch/>
        </p:blipFill>
        <p:spPr bwMode="auto">
          <a:xfrm>
            <a:off x="5854149" y="1560011"/>
            <a:ext cx="2341764" cy="257497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Może być zdjęciem przedstawiającym 5 osób, ludzie stoją i na świeżym powietrzu">
            <a:extLst>
              <a:ext uri="{FF2B5EF4-FFF2-40B4-BE49-F238E27FC236}">
                <a16:creationId xmlns:a16="http://schemas.microsoft.com/office/drawing/2014/main" id="{7FFA6583-AD1F-8892-A54B-E44338A58FF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6611"/>
          <a:stretch/>
        </p:blipFill>
        <p:spPr bwMode="auto">
          <a:xfrm>
            <a:off x="8766504" y="1560011"/>
            <a:ext cx="2060916" cy="2574977"/>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Może być zdjęciem przedstawiającym tekst „JC Zespół Szkół im. Hipolita Cegielskiego Chodzieży Zespół im. Hipolita Cegielskiego wChodzieży nkolimy d100LAT ZOSTAN ZAWODOWCEM AJLEPSZ sikoliny TECHNIKA 100 Perspektywy SREBRNASZKOŁ 2021 TECHNIKUM BRANŻOWA SZKOŁA STOPNIA LICEUM GÃ“LNOKSZTAŁCĄCE DLA DOROSŁ YCH LICEALNA onauty Szkól JC Chodziezy Zespol Cegielzkiego im. Hipolita · REDMI NOTE 9T”">
            <a:extLst>
              <a:ext uri="{FF2B5EF4-FFF2-40B4-BE49-F238E27FC236}">
                <a16:creationId xmlns:a16="http://schemas.microsoft.com/office/drawing/2014/main" id="{AD31FEDD-4654-4336-8C93-885C8AA0582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5773" b="17901"/>
          <a:stretch/>
        </p:blipFill>
        <p:spPr bwMode="auto">
          <a:xfrm>
            <a:off x="3281191" y="4257514"/>
            <a:ext cx="2933342" cy="2600486"/>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Może być zdjęciem przedstawiającym co najmniej jedna osoba, ludzie stoją, ludzie siedzą i w budynku">
            <a:extLst>
              <a:ext uri="{FF2B5EF4-FFF2-40B4-BE49-F238E27FC236}">
                <a16:creationId xmlns:a16="http://schemas.microsoft.com/office/drawing/2014/main" id="{7A13BDAA-AF17-CF5A-5540-4A14CFCB3572}"/>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23333"/>
          <a:stretch/>
        </p:blipFill>
        <p:spPr bwMode="auto">
          <a:xfrm>
            <a:off x="6579537" y="4257514"/>
            <a:ext cx="4935129" cy="2522400"/>
          </a:xfrm>
          <a:prstGeom prst="rect">
            <a:avLst/>
          </a:prstGeom>
          <a:noFill/>
          <a:extLst>
            <a:ext uri="{909E8E84-426E-40DD-AFC4-6F175D3DCCD1}">
              <a14:hiddenFill xmlns:a14="http://schemas.microsoft.com/office/drawing/2010/main">
                <a:solidFill>
                  <a:srgbClr val="FFFFFF"/>
                </a:solidFill>
              </a14:hiddenFill>
            </a:ext>
          </a:extLst>
        </p:spPr>
      </p:pic>
      <p:pic>
        <p:nvPicPr>
          <p:cNvPr id="2" name="Obraz 1">
            <a:extLst>
              <a:ext uri="{FF2B5EF4-FFF2-40B4-BE49-F238E27FC236}">
                <a16:creationId xmlns:a16="http://schemas.microsoft.com/office/drawing/2014/main" id="{C78684FF-27BF-2667-5D9A-C9508C3D708F}"/>
              </a:ext>
            </a:extLst>
          </p:cNvPr>
          <p:cNvPicPr>
            <a:picLocks noChangeAspect="1"/>
          </p:cNvPicPr>
          <p:nvPr/>
        </p:nvPicPr>
        <p:blipFill rotWithShape="1">
          <a:blip r:embed="rId10">
            <a:extLst>
              <a:ext uri="{28A0092B-C50C-407E-A947-70E740481C1C}">
                <a14:useLocalDpi xmlns:a14="http://schemas.microsoft.com/office/drawing/2010/main" val="0"/>
              </a:ext>
            </a:extLst>
          </a:blip>
          <a:srcRect l="3881" t="14580" b="24222"/>
          <a:stretch/>
        </p:blipFill>
        <p:spPr>
          <a:xfrm>
            <a:off x="723255" y="4935794"/>
            <a:ext cx="3019070" cy="1922208"/>
          </a:xfrm>
          <a:prstGeom prst="rect">
            <a:avLst/>
          </a:prstGeom>
        </p:spPr>
      </p:pic>
    </p:spTree>
    <p:extLst>
      <p:ext uri="{BB962C8B-B14F-4D97-AF65-F5344CB8AC3E}">
        <p14:creationId xmlns:p14="http://schemas.microsoft.com/office/powerpoint/2010/main" val="16663532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5A67D032-BBD8-13BE-9915-301FAA7BD200}"/>
              </a:ext>
            </a:extLst>
          </p:cNvPr>
          <p:cNvPicPr>
            <a:picLocks noChangeAspect="1"/>
          </p:cNvPicPr>
          <p:nvPr/>
        </p:nvPicPr>
        <p:blipFill rotWithShape="1">
          <a:blip r:embed="rId2">
            <a:extLst>
              <a:ext uri="{28A0092B-C50C-407E-A947-70E740481C1C}">
                <a14:useLocalDpi xmlns:a14="http://schemas.microsoft.com/office/drawing/2010/main" val="0"/>
              </a:ext>
            </a:extLst>
          </a:blip>
          <a:srcRect l="3701" t="80744" r="40047"/>
          <a:stretch/>
        </p:blipFill>
        <p:spPr>
          <a:xfrm rot="16200000">
            <a:off x="-2779841" y="2768734"/>
            <a:ext cx="6858003" cy="1320535"/>
          </a:xfrm>
          <a:prstGeom prst="rect">
            <a:avLst/>
          </a:prstGeom>
          <a:solidFill>
            <a:schemeClr val="accent2"/>
          </a:solidFill>
        </p:spPr>
      </p:pic>
      <p:pic>
        <p:nvPicPr>
          <p:cNvPr id="6" name="Obraz 5">
            <a:extLst>
              <a:ext uri="{FF2B5EF4-FFF2-40B4-BE49-F238E27FC236}">
                <a16:creationId xmlns:a16="http://schemas.microsoft.com/office/drawing/2014/main" id="{79FF50F7-1768-2068-97CC-0F79458E90E6}"/>
              </a:ext>
            </a:extLst>
          </p:cNvPr>
          <p:cNvPicPr>
            <a:picLocks noChangeAspect="1"/>
          </p:cNvPicPr>
          <p:nvPr/>
        </p:nvPicPr>
        <p:blipFill rotWithShape="1">
          <a:blip r:embed="rId3">
            <a:extLst>
              <a:ext uri="{28A0092B-C50C-407E-A947-70E740481C1C}">
                <a14:useLocalDpi xmlns:a14="http://schemas.microsoft.com/office/drawing/2010/main" val="0"/>
              </a:ext>
            </a:extLst>
          </a:blip>
          <a:srcRect l="12430" r="25914"/>
          <a:stretch/>
        </p:blipFill>
        <p:spPr>
          <a:xfrm>
            <a:off x="120671" y="4608918"/>
            <a:ext cx="1386684" cy="2249082"/>
          </a:xfrm>
          <a:prstGeom prst="rect">
            <a:avLst/>
          </a:prstGeom>
        </p:spPr>
      </p:pic>
      <p:pic>
        <p:nvPicPr>
          <p:cNvPr id="7" name="Obraz 6">
            <a:extLst>
              <a:ext uri="{FF2B5EF4-FFF2-40B4-BE49-F238E27FC236}">
                <a16:creationId xmlns:a16="http://schemas.microsoft.com/office/drawing/2014/main" id="{2E52067D-2471-D222-B731-4986A2003D3D}"/>
              </a:ext>
            </a:extLst>
          </p:cNvPr>
          <p:cNvPicPr>
            <a:picLocks noChangeAspect="1"/>
          </p:cNvPicPr>
          <p:nvPr/>
        </p:nvPicPr>
        <p:blipFill rotWithShape="1">
          <a:blip r:embed="rId4">
            <a:extLst>
              <a:ext uri="{28A0092B-C50C-407E-A947-70E740481C1C}">
                <a14:useLocalDpi xmlns:a14="http://schemas.microsoft.com/office/drawing/2010/main" val="0"/>
              </a:ext>
            </a:extLst>
          </a:blip>
          <a:srcRect l="8302" t="8353" r="10387" b="67760"/>
          <a:stretch/>
        </p:blipFill>
        <p:spPr>
          <a:xfrm>
            <a:off x="1600987" y="268942"/>
            <a:ext cx="9486900" cy="1638300"/>
          </a:xfrm>
          <a:prstGeom prst="rect">
            <a:avLst/>
          </a:prstGeom>
        </p:spPr>
      </p:pic>
      <p:sp>
        <p:nvSpPr>
          <p:cNvPr id="8" name="pole tekstowe 7">
            <a:extLst>
              <a:ext uri="{FF2B5EF4-FFF2-40B4-BE49-F238E27FC236}">
                <a16:creationId xmlns:a16="http://schemas.microsoft.com/office/drawing/2014/main" id="{9D4EA155-811F-A072-40B4-4B580ADF2D37}"/>
              </a:ext>
            </a:extLst>
          </p:cNvPr>
          <p:cNvSpPr txBox="1"/>
          <p:nvPr/>
        </p:nvSpPr>
        <p:spPr>
          <a:xfrm>
            <a:off x="3738847" y="734149"/>
            <a:ext cx="8739689" cy="707886"/>
          </a:xfrm>
          <a:prstGeom prst="rect">
            <a:avLst/>
          </a:prstGeom>
          <a:noFill/>
        </p:spPr>
        <p:txBody>
          <a:bodyPr wrap="square" rtlCol="0">
            <a:spAutoFit/>
          </a:bodyPr>
          <a:lstStyle/>
          <a:p>
            <a:r>
              <a:rPr lang="pl-PL" sz="4000" dirty="0">
                <a:latin typeface="Comic Sans MS" panose="030F0702030302020204" pitchFamily="66" charset="0"/>
                <a:ea typeface="Noteworthy" pitchFamily="2" charset="0"/>
              </a:rPr>
              <a:t>Projekt  ERASMUS +  </a:t>
            </a:r>
          </a:p>
        </p:txBody>
      </p:sp>
      <p:pic>
        <p:nvPicPr>
          <p:cNvPr id="5122" name="Picture 2" descr="Może być zdjęciem przedstawiającym co najmniej jedna osoba, ludzie stoją i na świeżym powietrzu">
            <a:extLst>
              <a:ext uri="{FF2B5EF4-FFF2-40B4-BE49-F238E27FC236}">
                <a16:creationId xmlns:a16="http://schemas.microsoft.com/office/drawing/2014/main" id="{038D72CA-2287-6F3C-386F-056E3EEA9B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8596" y="2073815"/>
            <a:ext cx="2861847" cy="214422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Może być zdjęciem przedstawiającym 14 osób, ludzie stoją, drzewo i na świeżym powietrzu">
            <a:extLst>
              <a:ext uri="{FF2B5EF4-FFF2-40B4-BE49-F238E27FC236}">
                <a16:creationId xmlns:a16="http://schemas.microsoft.com/office/drawing/2014/main" id="{CD5BB65A-14BF-07FD-0210-13A3DA08D4C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9828"/>
          <a:stretch/>
        </p:blipFill>
        <p:spPr bwMode="auto">
          <a:xfrm>
            <a:off x="4854038" y="2086245"/>
            <a:ext cx="3178828" cy="2144224"/>
          </a:xfrm>
          <a:prstGeom prst="rect">
            <a:avLst/>
          </a:prstGeom>
          <a:noFill/>
          <a:extLst>
            <a:ext uri="{909E8E84-426E-40DD-AFC4-6F175D3DCCD1}">
              <a14:hiddenFill xmlns:a14="http://schemas.microsoft.com/office/drawing/2010/main">
                <a:solidFill>
                  <a:srgbClr val="FFFFFF"/>
                </a:solidFill>
              </a14:hiddenFill>
            </a:ext>
          </a:extLst>
        </p:spPr>
      </p:pic>
      <p:sp>
        <p:nvSpPr>
          <p:cNvPr id="11" name="pole tekstowe 10">
            <a:extLst>
              <a:ext uri="{FF2B5EF4-FFF2-40B4-BE49-F238E27FC236}">
                <a16:creationId xmlns:a16="http://schemas.microsoft.com/office/drawing/2014/main" id="{20A7F4EF-715D-2FB4-7166-92FB14027743}"/>
              </a:ext>
            </a:extLst>
          </p:cNvPr>
          <p:cNvSpPr txBox="1"/>
          <p:nvPr/>
        </p:nvSpPr>
        <p:spPr>
          <a:xfrm>
            <a:off x="1619738" y="4221749"/>
            <a:ext cx="3019562" cy="523220"/>
          </a:xfrm>
          <a:prstGeom prst="rect">
            <a:avLst/>
          </a:prstGeom>
          <a:noFill/>
        </p:spPr>
        <p:txBody>
          <a:bodyPr wrap="square" rtlCol="0">
            <a:spAutoFit/>
          </a:bodyPr>
          <a:lstStyle/>
          <a:p>
            <a:pPr algn="ctr"/>
            <a:r>
              <a:rPr lang="pl-PL" sz="1400" dirty="0">
                <a:latin typeface="Comic Sans MS" panose="030F0702030302020204" pitchFamily="66" charset="0"/>
                <a:ea typeface="Noteworthy" pitchFamily="2" charset="0"/>
              </a:rPr>
              <a:t>Sycylia </a:t>
            </a:r>
            <a:br>
              <a:rPr lang="pl-PL" sz="1400" dirty="0">
                <a:latin typeface="Comic Sans MS" panose="030F0702030302020204" pitchFamily="66" charset="0"/>
                <a:ea typeface="Noteworthy" pitchFamily="2" charset="0"/>
              </a:rPr>
            </a:br>
            <a:r>
              <a:rPr lang="pl-PL" sz="1400" dirty="0">
                <a:latin typeface="Comic Sans MS" panose="030F0702030302020204" pitchFamily="66" charset="0"/>
                <a:ea typeface="Noteworthy" pitchFamily="2" charset="0"/>
              </a:rPr>
              <a:t>Etna 2021  </a:t>
            </a:r>
          </a:p>
        </p:txBody>
      </p:sp>
      <p:sp>
        <p:nvSpPr>
          <p:cNvPr id="12" name="pole tekstowe 11">
            <a:extLst>
              <a:ext uri="{FF2B5EF4-FFF2-40B4-BE49-F238E27FC236}">
                <a16:creationId xmlns:a16="http://schemas.microsoft.com/office/drawing/2014/main" id="{02B9CB2A-E25F-BF36-FE73-F18DE065409B}"/>
              </a:ext>
            </a:extLst>
          </p:cNvPr>
          <p:cNvSpPr txBox="1"/>
          <p:nvPr/>
        </p:nvSpPr>
        <p:spPr>
          <a:xfrm>
            <a:off x="4932895" y="4218039"/>
            <a:ext cx="2689089" cy="523220"/>
          </a:xfrm>
          <a:prstGeom prst="rect">
            <a:avLst/>
          </a:prstGeom>
          <a:noFill/>
        </p:spPr>
        <p:txBody>
          <a:bodyPr wrap="square" rtlCol="0">
            <a:spAutoFit/>
          </a:bodyPr>
          <a:lstStyle/>
          <a:p>
            <a:pPr algn="ctr"/>
            <a:r>
              <a:rPr lang="pl-PL" sz="1400" dirty="0">
                <a:latin typeface="Comic Sans MS" panose="030F0702030302020204" pitchFamily="66" charset="0"/>
                <a:ea typeface="Noteworthy" pitchFamily="2" charset="0"/>
              </a:rPr>
              <a:t>Hiszpania</a:t>
            </a:r>
            <a:br>
              <a:rPr lang="pl-PL" sz="1400" dirty="0">
                <a:latin typeface="Comic Sans MS" panose="030F0702030302020204" pitchFamily="66" charset="0"/>
                <a:ea typeface="Noteworthy" pitchFamily="2" charset="0"/>
              </a:rPr>
            </a:br>
            <a:r>
              <a:rPr lang="pl-PL" sz="1400" dirty="0">
                <a:latin typeface="Comic Sans MS" panose="030F0702030302020204" pitchFamily="66" charset="0"/>
                <a:ea typeface="Noteworthy" pitchFamily="2" charset="0"/>
              </a:rPr>
              <a:t>Sewilla 2022  </a:t>
            </a:r>
          </a:p>
        </p:txBody>
      </p:sp>
      <p:pic>
        <p:nvPicPr>
          <p:cNvPr id="2" name="Obraz 1">
            <a:extLst>
              <a:ext uri="{FF2B5EF4-FFF2-40B4-BE49-F238E27FC236}">
                <a16:creationId xmlns:a16="http://schemas.microsoft.com/office/drawing/2014/main" id="{58DBF9DC-A76A-8C55-BD89-0588690FA97E}"/>
              </a:ext>
            </a:extLst>
          </p:cNvPr>
          <p:cNvPicPr>
            <a:picLocks noChangeAspect="1"/>
          </p:cNvPicPr>
          <p:nvPr/>
        </p:nvPicPr>
        <p:blipFill rotWithShape="1">
          <a:blip r:embed="rId7">
            <a:extLst>
              <a:ext uri="{28A0092B-C50C-407E-A947-70E740481C1C}">
                <a14:useLocalDpi xmlns:a14="http://schemas.microsoft.com/office/drawing/2010/main" val="0"/>
              </a:ext>
            </a:extLst>
          </a:blip>
          <a:srcRect l="3881" t="14580" b="24222"/>
          <a:stretch/>
        </p:blipFill>
        <p:spPr>
          <a:xfrm>
            <a:off x="723255" y="4935794"/>
            <a:ext cx="3019070" cy="1922208"/>
          </a:xfrm>
          <a:prstGeom prst="rect">
            <a:avLst/>
          </a:prstGeom>
        </p:spPr>
      </p:pic>
      <p:pic>
        <p:nvPicPr>
          <p:cNvPr id="5" name="Obraz 4">
            <a:extLst>
              <a:ext uri="{FF2B5EF4-FFF2-40B4-BE49-F238E27FC236}">
                <a16:creationId xmlns:a16="http://schemas.microsoft.com/office/drawing/2014/main" id="{DC20F44C-377C-00AC-8056-AC2202121138}"/>
              </a:ext>
            </a:extLst>
          </p:cNvPr>
          <p:cNvPicPr>
            <a:picLocks noChangeAspect="1"/>
          </p:cNvPicPr>
          <p:nvPr/>
        </p:nvPicPr>
        <p:blipFill rotWithShape="1">
          <a:blip r:embed="rId8">
            <a:extLst>
              <a:ext uri="{28A0092B-C50C-407E-A947-70E740481C1C}">
                <a14:useLocalDpi xmlns:a14="http://schemas.microsoft.com/office/drawing/2010/main" val="0"/>
              </a:ext>
            </a:extLst>
          </a:blip>
          <a:srcRect l="14515" t="3921" r="11721" b="22437"/>
          <a:stretch/>
        </p:blipFill>
        <p:spPr>
          <a:xfrm>
            <a:off x="8317774" y="2073815"/>
            <a:ext cx="2863714" cy="2144224"/>
          </a:xfrm>
          <a:prstGeom prst="rect">
            <a:avLst/>
          </a:prstGeom>
        </p:spPr>
      </p:pic>
      <p:sp>
        <p:nvSpPr>
          <p:cNvPr id="9" name="pole tekstowe 8">
            <a:extLst>
              <a:ext uri="{FF2B5EF4-FFF2-40B4-BE49-F238E27FC236}">
                <a16:creationId xmlns:a16="http://schemas.microsoft.com/office/drawing/2014/main" id="{648E895E-9E15-E90E-6EE1-F7BA8672C4FD}"/>
              </a:ext>
            </a:extLst>
          </p:cNvPr>
          <p:cNvSpPr txBox="1"/>
          <p:nvPr/>
        </p:nvSpPr>
        <p:spPr>
          <a:xfrm>
            <a:off x="8290758" y="4188635"/>
            <a:ext cx="2689089" cy="523220"/>
          </a:xfrm>
          <a:prstGeom prst="rect">
            <a:avLst/>
          </a:prstGeom>
          <a:noFill/>
        </p:spPr>
        <p:txBody>
          <a:bodyPr wrap="square" rtlCol="0">
            <a:spAutoFit/>
          </a:bodyPr>
          <a:lstStyle/>
          <a:p>
            <a:pPr algn="ctr"/>
            <a:r>
              <a:rPr lang="pl-PL" sz="1400" dirty="0">
                <a:latin typeface="Comic Sans MS" panose="030F0702030302020204" pitchFamily="66" charset="0"/>
                <a:ea typeface="Noteworthy" pitchFamily="2" charset="0"/>
              </a:rPr>
              <a:t>Portugalia</a:t>
            </a:r>
            <a:br>
              <a:rPr lang="pl-PL" sz="1400" dirty="0">
                <a:latin typeface="Comic Sans MS" panose="030F0702030302020204" pitchFamily="66" charset="0"/>
                <a:ea typeface="Noteworthy" pitchFamily="2" charset="0"/>
              </a:rPr>
            </a:br>
            <a:r>
              <a:rPr lang="pl-PL" sz="1400" dirty="0">
                <a:latin typeface="Comic Sans MS" panose="030F0702030302020204" pitchFamily="66" charset="0"/>
                <a:ea typeface="Noteworthy" pitchFamily="2" charset="0"/>
              </a:rPr>
              <a:t>Barcelos 2023  </a:t>
            </a:r>
          </a:p>
        </p:txBody>
      </p:sp>
      <p:pic>
        <p:nvPicPr>
          <p:cNvPr id="13" name="Obraz 12">
            <a:extLst>
              <a:ext uri="{FF2B5EF4-FFF2-40B4-BE49-F238E27FC236}">
                <a16:creationId xmlns:a16="http://schemas.microsoft.com/office/drawing/2014/main" id="{9746FB52-2B0A-981D-383D-4F6D3F4B3097}"/>
              </a:ext>
            </a:extLst>
          </p:cNvPr>
          <p:cNvPicPr>
            <a:picLocks noChangeAspect="1"/>
          </p:cNvPicPr>
          <p:nvPr/>
        </p:nvPicPr>
        <p:blipFill rotWithShape="1">
          <a:blip r:embed="rId9">
            <a:extLst>
              <a:ext uri="{28A0092B-C50C-407E-A947-70E740481C1C}">
                <a14:useLocalDpi xmlns:a14="http://schemas.microsoft.com/office/drawing/2010/main" val="0"/>
              </a:ext>
            </a:extLst>
          </a:blip>
          <a:srcRect l="12056" t="13910" r="8489"/>
          <a:stretch/>
        </p:blipFill>
        <p:spPr>
          <a:xfrm>
            <a:off x="5110397" y="4832863"/>
            <a:ext cx="2367512" cy="1980184"/>
          </a:xfrm>
          <a:prstGeom prst="rect">
            <a:avLst/>
          </a:prstGeom>
        </p:spPr>
      </p:pic>
      <p:pic>
        <p:nvPicPr>
          <p:cNvPr id="15" name="Obraz 14">
            <a:extLst>
              <a:ext uri="{FF2B5EF4-FFF2-40B4-BE49-F238E27FC236}">
                <a16:creationId xmlns:a16="http://schemas.microsoft.com/office/drawing/2014/main" id="{A7247B8B-83CF-C1EF-9946-076489F4591B}"/>
              </a:ext>
            </a:extLst>
          </p:cNvPr>
          <p:cNvPicPr>
            <a:picLocks noChangeAspect="1"/>
          </p:cNvPicPr>
          <p:nvPr/>
        </p:nvPicPr>
        <p:blipFill rotWithShape="1">
          <a:blip r:embed="rId10">
            <a:extLst>
              <a:ext uri="{28A0092B-C50C-407E-A947-70E740481C1C}">
                <a14:useLocalDpi xmlns:a14="http://schemas.microsoft.com/office/drawing/2010/main" val="0"/>
              </a:ext>
            </a:extLst>
          </a:blip>
          <a:srcRect t="19068" b="17563"/>
          <a:stretch/>
        </p:blipFill>
        <p:spPr>
          <a:xfrm>
            <a:off x="7860517" y="4812683"/>
            <a:ext cx="2367512" cy="2000364"/>
          </a:xfrm>
          <a:prstGeom prst="rect">
            <a:avLst/>
          </a:prstGeom>
        </p:spPr>
      </p:pic>
      <p:sp>
        <p:nvSpPr>
          <p:cNvPr id="17" name="pole tekstowe 16">
            <a:extLst>
              <a:ext uri="{FF2B5EF4-FFF2-40B4-BE49-F238E27FC236}">
                <a16:creationId xmlns:a16="http://schemas.microsoft.com/office/drawing/2014/main" id="{B7A6EB25-20D3-3F09-D885-AFDEB1AAC6FD}"/>
              </a:ext>
            </a:extLst>
          </p:cNvPr>
          <p:cNvSpPr txBox="1"/>
          <p:nvPr/>
        </p:nvSpPr>
        <p:spPr>
          <a:xfrm>
            <a:off x="3081817" y="5635288"/>
            <a:ext cx="2689089" cy="523220"/>
          </a:xfrm>
          <a:prstGeom prst="rect">
            <a:avLst/>
          </a:prstGeom>
          <a:noFill/>
        </p:spPr>
        <p:txBody>
          <a:bodyPr wrap="square" rtlCol="0">
            <a:spAutoFit/>
          </a:bodyPr>
          <a:lstStyle/>
          <a:p>
            <a:pPr algn="ctr"/>
            <a:r>
              <a:rPr lang="pl-PL" sz="1400" dirty="0">
                <a:latin typeface="Comic Sans MS" panose="030F0702030302020204" pitchFamily="66" charset="0"/>
                <a:ea typeface="Noteworthy" pitchFamily="2" charset="0"/>
              </a:rPr>
              <a:t>Portugalia</a:t>
            </a:r>
            <a:br>
              <a:rPr lang="pl-PL" sz="1400" dirty="0">
                <a:latin typeface="Comic Sans MS" panose="030F0702030302020204" pitchFamily="66" charset="0"/>
                <a:ea typeface="Noteworthy" pitchFamily="2" charset="0"/>
              </a:rPr>
            </a:br>
            <a:r>
              <a:rPr lang="pl-PL" sz="1400" dirty="0">
                <a:latin typeface="Comic Sans MS" panose="030F0702030302020204" pitchFamily="66" charset="0"/>
                <a:ea typeface="Noteworthy" pitchFamily="2" charset="0"/>
              </a:rPr>
              <a:t>Barcelos 2024  </a:t>
            </a:r>
          </a:p>
        </p:txBody>
      </p:sp>
      <p:sp>
        <p:nvSpPr>
          <p:cNvPr id="18" name="pole tekstowe 17">
            <a:extLst>
              <a:ext uri="{FF2B5EF4-FFF2-40B4-BE49-F238E27FC236}">
                <a16:creationId xmlns:a16="http://schemas.microsoft.com/office/drawing/2014/main" id="{7461E5E7-4948-BFA0-6F7C-FA1CEEC861F4}"/>
              </a:ext>
            </a:extLst>
          </p:cNvPr>
          <p:cNvSpPr txBox="1"/>
          <p:nvPr/>
        </p:nvSpPr>
        <p:spPr>
          <a:xfrm>
            <a:off x="9777238" y="5705215"/>
            <a:ext cx="2689089" cy="523220"/>
          </a:xfrm>
          <a:prstGeom prst="rect">
            <a:avLst/>
          </a:prstGeom>
          <a:noFill/>
        </p:spPr>
        <p:txBody>
          <a:bodyPr wrap="square" rtlCol="0">
            <a:spAutoFit/>
          </a:bodyPr>
          <a:lstStyle/>
          <a:p>
            <a:pPr algn="ctr"/>
            <a:r>
              <a:rPr lang="pl-PL" sz="1400" dirty="0">
                <a:latin typeface="Comic Sans MS" panose="030F0702030302020204" pitchFamily="66" charset="0"/>
                <a:ea typeface="Noteworthy" pitchFamily="2" charset="0"/>
              </a:rPr>
              <a:t>Portugalia</a:t>
            </a:r>
            <a:br>
              <a:rPr lang="pl-PL" sz="1400" dirty="0">
                <a:latin typeface="Comic Sans MS" panose="030F0702030302020204" pitchFamily="66" charset="0"/>
                <a:ea typeface="Noteworthy" pitchFamily="2" charset="0"/>
              </a:rPr>
            </a:br>
            <a:r>
              <a:rPr lang="pl-PL" sz="1400" dirty="0">
                <a:latin typeface="Comic Sans MS" panose="030F0702030302020204" pitchFamily="66" charset="0"/>
                <a:ea typeface="Noteworthy" pitchFamily="2" charset="0"/>
              </a:rPr>
              <a:t>Barcelos 2024  </a:t>
            </a:r>
          </a:p>
        </p:txBody>
      </p:sp>
    </p:spTree>
    <p:extLst>
      <p:ext uri="{BB962C8B-B14F-4D97-AF65-F5344CB8AC3E}">
        <p14:creationId xmlns:p14="http://schemas.microsoft.com/office/powerpoint/2010/main" val="31105163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5A67D032-BBD8-13BE-9915-301FAA7BD200}"/>
              </a:ext>
            </a:extLst>
          </p:cNvPr>
          <p:cNvPicPr>
            <a:picLocks noChangeAspect="1"/>
          </p:cNvPicPr>
          <p:nvPr/>
        </p:nvPicPr>
        <p:blipFill rotWithShape="1">
          <a:blip r:embed="rId2">
            <a:extLst>
              <a:ext uri="{28A0092B-C50C-407E-A947-70E740481C1C}">
                <a14:useLocalDpi xmlns:a14="http://schemas.microsoft.com/office/drawing/2010/main" val="0"/>
              </a:ext>
            </a:extLst>
          </a:blip>
          <a:srcRect l="3701" t="80744" r="40047"/>
          <a:stretch/>
        </p:blipFill>
        <p:spPr>
          <a:xfrm rot="16200000">
            <a:off x="-2779841" y="2768734"/>
            <a:ext cx="6858003" cy="1320535"/>
          </a:xfrm>
          <a:prstGeom prst="rect">
            <a:avLst/>
          </a:prstGeom>
          <a:solidFill>
            <a:schemeClr val="accent2"/>
          </a:solidFill>
        </p:spPr>
      </p:pic>
      <p:pic>
        <p:nvPicPr>
          <p:cNvPr id="6" name="Obraz 5">
            <a:extLst>
              <a:ext uri="{FF2B5EF4-FFF2-40B4-BE49-F238E27FC236}">
                <a16:creationId xmlns:a16="http://schemas.microsoft.com/office/drawing/2014/main" id="{79FF50F7-1768-2068-97CC-0F79458E90E6}"/>
              </a:ext>
            </a:extLst>
          </p:cNvPr>
          <p:cNvPicPr>
            <a:picLocks noChangeAspect="1"/>
          </p:cNvPicPr>
          <p:nvPr/>
        </p:nvPicPr>
        <p:blipFill rotWithShape="1">
          <a:blip r:embed="rId3">
            <a:extLst>
              <a:ext uri="{28A0092B-C50C-407E-A947-70E740481C1C}">
                <a14:useLocalDpi xmlns:a14="http://schemas.microsoft.com/office/drawing/2010/main" val="0"/>
              </a:ext>
            </a:extLst>
          </a:blip>
          <a:srcRect l="12430" r="25914"/>
          <a:stretch/>
        </p:blipFill>
        <p:spPr>
          <a:xfrm>
            <a:off x="601996" y="4181533"/>
            <a:ext cx="1684448" cy="2732030"/>
          </a:xfrm>
          <a:prstGeom prst="rect">
            <a:avLst/>
          </a:prstGeom>
        </p:spPr>
      </p:pic>
      <p:pic>
        <p:nvPicPr>
          <p:cNvPr id="7" name="Obraz 6">
            <a:extLst>
              <a:ext uri="{FF2B5EF4-FFF2-40B4-BE49-F238E27FC236}">
                <a16:creationId xmlns:a16="http://schemas.microsoft.com/office/drawing/2014/main" id="{2E52067D-2471-D222-B731-4986A2003D3D}"/>
              </a:ext>
            </a:extLst>
          </p:cNvPr>
          <p:cNvPicPr>
            <a:picLocks noChangeAspect="1"/>
          </p:cNvPicPr>
          <p:nvPr/>
        </p:nvPicPr>
        <p:blipFill rotWithShape="1">
          <a:blip r:embed="rId4">
            <a:extLst>
              <a:ext uri="{28A0092B-C50C-407E-A947-70E740481C1C}">
                <a14:useLocalDpi xmlns:a14="http://schemas.microsoft.com/office/drawing/2010/main" val="0"/>
              </a:ext>
            </a:extLst>
          </a:blip>
          <a:srcRect l="8302" t="8353" r="10387" b="67760"/>
          <a:stretch/>
        </p:blipFill>
        <p:spPr>
          <a:xfrm>
            <a:off x="1820080" y="0"/>
            <a:ext cx="9486900" cy="1638300"/>
          </a:xfrm>
          <a:prstGeom prst="rect">
            <a:avLst/>
          </a:prstGeom>
        </p:spPr>
      </p:pic>
      <p:sp>
        <p:nvSpPr>
          <p:cNvPr id="8" name="pole tekstowe 7">
            <a:extLst>
              <a:ext uri="{FF2B5EF4-FFF2-40B4-BE49-F238E27FC236}">
                <a16:creationId xmlns:a16="http://schemas.microsoft.com/office/drawing/2014/main" id="{9D4EA155-811F-A072-40B4-4B580ADF2D37}"/>
              </a:ext>
            </a:extLst>
          </p:cNvPr>
          <p:cNvSpPr txBox="1"/>
          <p:nvPr/>
        </p:nvSpPr>
        <p:spPr>
          <a:xfrm>
            <a:off x="3440134" y="520767"/>
            <a:ext cx="7352484" cy="707886"/>
          </a:xfrm>
          <a:prstGeom prst="rect">
            <a:avLst/>
          </a:prstGeom>
          <a:noFill/>
        </p:spPr>
        <p:txBody>
          <a:bodyPr wrap="square" rtlCol="0">
            <a:spAutoFit/>
          </a:bodyPr>
          <a:lstStyle/>
          <a:p>
            <a:r>
              <a:rPr lang="pl-PL" altLang="pl-PL" sz="4000" dirty="0">
                <a:latin typeface="Comic Sans MS" panose="030F0702030302020204" pitchFamily="66" charset="0"/>
              </a:rPr>
              <a:t>Szkoła Hipolita na medal!</a:t>
            </a:r>
            <a:r>
              <a:rPr lang="pl-PL" sz="4000" dirty="0">
                <a:latin typeface="Comic Sans MS" panose="030F0702030302020204" pitchFamily="66" charset="0"/>
                <a:ea typeface="Noteworthy" pitchFamily="2" charset="0"/>
              </a:rPr>
              <a:t>  </a:t>
            </a:r>
          </a:p>
        </p:txBody>
      </p:sp>
      <p:pic>
        <p:nvPicPr>
          <p:cNvPr id="2" name="Picture 3">
            <a:extLst>
              <a:ext uri="{FF2B5EF4-FFF2-40B4-BE49-F238E27FC236}">
                <a16:creationId xmlns:a16="http://schemas.microsoft.com/office/drawing/2014/main" id="{04E656DF-D6F8-AB39-47CB-0CD9DC6B6412}"/>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81416" y="1965176"/>
            <a:ext cx="2118866" cy="2119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Obraz 4">
            <a:extLst>
              <a:ext uri="{FF2B5EF4-FFF2-40B4-BE49-F238E27FC236}">
                <a16:creationId xmlns:a16="http://schemas.microsoft.com/office/drawing/2014/main" id="{C53B5372-15D0-92CE-E1C9-7FD51B909F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63459" y="1749420"/>
            <a:ext cx="2848550" cy="2929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raz 2">
            <a:extLst>
              <a:ext uri="{FF2B5EF4-FFF2-40B4-BE49-F238E27FC236}">
                <a16:creationId xmlns:a16="http://schemas.microsoft.com/office/drawing/2014/main" id="{C3B3928A-8AE9-4983-2A53-2689CA1F3FD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35355" y="2045072"/>
            <a:ext cx="1907347" cy="1960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Obraz 9">
            <a:extLst>
              <a:ext uri="{FF2B5EF4-FFF2-40B4-BE49-F238E27FC236}">
                <a16:creationId xmlns:a16="http://schemas.microsoft.com/office/drawing/2014/main" id="{29B89F30-485C-8AFF-CE32-44DABDAD1763}"/>
              </a:ext>
            </a:extLst>
          </p:cNvPr>
          <p:cNvPicPr>
            <a:picLocks noChangeAspect="1"/>
          </p:cNvPicPr>
          <p:nvPr/>
        </p:nvPicPr>
        <p:blipFill rotWithShape="1">
          <a:blip r:embed="rId8">
            <a:extLst>
              <a:ext uri="{28A0092B-C50C-407E-A947-70E740481C1C}">
                <a14:useLocalDpi xmlns:a14="http://schemas.microsoft.com/office/drawing/2010/main" val="0"/>
              </a:ext>
            </a:extLst>
          </a:blip>
          <a:srcRect l="3881" t="14580" b="24222"/>
          <a:stretch/>
        </p:blipFill>
        <p:spPr>
          <a:xfrm>
            <a:off x="2692909" y="4309332"/>
            <a:ext cx="4389659" cy="2794847"/>
          </a:xfrm>
          <a:prstGeom prst="rect">
            <a:avLst/>
          </a:prstGeom>
        </p:spPr>
      </p:pic>
      <p:pic>
        <p:nvPicPr>
          <p:cNvPr id="13" name="Obraz 12">
            <a:extLst>
              <a:ext uri="{FF2B5EF4-FFF2-40B4-BE49-F238E27FC236}">
                <a16:creationId xmlns:a16="http://schemas.microsoft.com/office/drawing/2014/main" id="{C816AC05-FF3F-1BCA-2A2B-BBE689BEB15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66049" y="1694097"/>
            <a:ext cx="3605280" cy="5099180"/>
          </a:xfrm>
          <a:prstGeom prst="rect">
            <a:avLst/>
          </a:prstGeom>
        </p:spPr>
      </p:pic>
    </p:spTree>
    <p:extLst>
      <p:ext uri="{BB962C8B-B14F-4D97-AF65-F5344CB8AC3E}">
        <p14:creationId xmlns:p14="http://schemas.microsoft.com/office/powerpoint/2010/main" val="3594122171"/>
      </p:ext>
    </p:extLst>
  </p:cSld>
  <p:clrMapOvr>
    <a:masterClrMapping/>
  </p:clrMapOvr>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990</TotalTime>
  <Words>304</Words>
  <Application>Microsoft Office PowerPoint</Application>
  <PresentationFormat>Widescreen</PresentationFormat>
  <Paragraphs>88</Paragraphs>
  <Slides>13</Slides>
  <Notes>0</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Motyw pakietu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Anna Nylec</dc:creator>
  <cp:lastModifiedBy>Nylec Anna</cp:lastModifiedBy>
  <cp:revision>20</cp:revision>
  <dcterms:created xsi:type="dcterms:W3CDTF">2022-11-13T20:22:31Z</dcterms:created>
  <dcterms:modified xsi:type="dcterms:W3CDTF">2025-04-04T14:36:37Z</dcterms:modified>
</cp:coreProperties>
</file>